
<file path=[Content_Types].xml><?xml version="1.0" encoding="utf-8"?>
<Types xmlns="http://schemas.openxmlformats.org/package/2006/content-types">
  <Default Extension="wmf" ContentType="image/x-wmf"/>
  <Default Extension="png" ContentType="image/pn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18.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3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notesSlides/notesSlide16.xml" ContentType="application/vnd.openxmlformats-officedocument.presentationml.notesSlide+xml"/>
  <Override PartName="/ppt/slides/slide2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notesSlides/notesSlide3.xml" ContentType="application/vnd.openxmlformats-officedocument.presentationml.notesSlide+xml"/>
  <Override PartName="/ppt/slides/slide18.xml" ContentType="application/vnd.openxmlformats-officedocument.presentationml.slide+xml"/>
  <Override PartName="/ppt/notesSlides/notesSlide19.xml" ContentType="application/vnd.openxmlformats-officedocument.presentationml.notesSlide+xml"/>
  <Override PartName="/ppt/slides/slide17.xml" ContentType="application/vnd.openxmlformats-officedocument.presentationml.slide+xml"/>
  <Override PartName="/ppt/slides/slide13.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notesSlides/notesSlide15.xml" ContentType="application/vnd.openxmlformats-officedocument.presentationml.notesSlide+xml"/>
  <Override PartName="/ppt/slides/slide33.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Layouts/slideLayout17.xml" ContentType="application/vnd.openxmlformats-officedocument.presentationml.slideLayout+xml"/>
  <Override PartName="/ppt/slides/slide25.xml" ContentType="application/vnd.openxmlformats-officedocument.presentationml.slide+xml"/>
  <Override PartName="/ppt/notesSlides/notesSlide35.xml" ContentType="application/vnd.openxmlformats-officedocument.presentationml.notesSlide+xml"/>
  <Override PartName="/ppt/slides/slide7.xml" ContentType="application/vnd.openxmlformats-officedocument.presentationml.slide+xml"/>
  <Override PartName="/ppt/slides/slide21.xml" ContentType="application/vnd.openxmlformats-officedocument.presentationml.slide+xml"/>
  <Override PartName="/ppt/notesSlides/notesSlide29.xml" ContentType="application/vnd.openxmlformats-officedocument.presentationml.notesSlide+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s/slide35.xml" ContentType="application/vnd.openxmlformats-officedocument.presentationml.slide+xml"/>
  <Override PartName="/ppt/slideLayouts/slideLayout14.xml" ContentType="application/vnd.openxmlformats-officedocument.presentationml.slideLayout+xml"/>
  <Override PartName="/ppt/slides/slide1.xml" ContentType="application/vnd.openxmlformats-officedocument.presentationml.slide+xml"/>
  <Override PartName="/ppt/notesSlides/notesSlide14.xml" ContentType="application/vnd.openxmlformats-officedocument.presentationml.notesSlide+xml"/>
  <Override PartName="/ppt/slides/slide26.xml" ContentType="application/vnd.openxmlformats-officedocument.presentationml.slide+xml"/>
  <Override PartName="/ppt/slideLayouts/slideLayout8.xml" ContentType="application/vnd.openxmlformats-officedocument.presentationml.slideLayout+xml"/>
  <Override PartName="/ppt/slides/slide4.xml" ContentType="application/vnd.openxmlformats-officedocument.presentationml.slide+xml"/>
  <Override PartName="/ppt/slides/slide27.xml" ContentType="application/vnd.openxmlformats-officedocument.presentationml.slide+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s/slide5.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theme/theme2.xml" ContentType="application/vnd.openxmlformats-officedocument.theme+xml"/>
  <Override PartName="/ppt/slideLayouts/slideLayout15.xml" ContentType="application/vnd.openxmlformats-officedocument.presentationml.slideLayout+xml"/>
  <Override PartName="/ppt/slides/slide24.xml" ContentType="application/vnd.openxmlformats-officedocument.presentationml.slide+xml"/>
  <Override PartName="/ppt/notesSlides/notesSlide17.xml" ContentType="application/vnd.openxmlformats-officedocument.presentationml.notesSlide+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s/slide28.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s/slide2.xml" ContentType="application/vnd.openxmlformats-officedocument.presentationml.slide+xml"/>
  <Override PartName="/ppt/slideLayouts/slideLayout16.xml" ContentType="application/vnd.openxmlformats-officedocument.presentationml.slideLayout+xml"/>
  <Override PartName="/ppt/viewProps.xml" ContentType="application/vnd.openxmlformats-officedocument.presentationml.viewProps+xml"/>
  <Override PartName="/ppt/presProps.xml" ContentType="application/vnd.openxmlformats-officedocument.presentationml.presProps+xml"/>
  <Override PartName="/ppt/slideLayouts/slideLayout6.xml" ContentType="application/vnd.openxmlformats-officedocument.presentationml.slideLayout+xml"/>
  <Override PartName="/ppt/notesSlides/notesSlide12.xml" ContentType="application/vnd.openxmlformats-officedocument.presentationml.notesSlide+xml"/>
  <Override PartName="/ppt/slides/slide34.xml" ContentType="application/vnd.openxmlformats-officedocument.presentationml.slide+xml"/>
  <Override PartName="/ppt/notesSlides/notesSlide22.xml" ContentType="application/vnd.openxmlformats-officedocument.presentationml.notesSlide+xml"/>
  <Override PartName="/ppt/slideLayouts/slideLayout5.xml" ContentType="application/vnd.openxmlformats-officedocument.presentationml.slideLayout+xml"/>
  <Override PartName="/ppt/presentation.xml" ContentType="application/vnd.openxmlformats-officedocument.presentationml.presentation.main+xml"/>
  <Override PartName="/docProps/core.xml" ContentType="application/vnd.openxmlformats-package.core-properties+xml"/>
  <Override PartName="/docProps/app.xml" ContentType="application/vnd.openxmlformats-officedocument.extended-properties+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Lst>
  <p:notesMasterIdLst>
    <p:notesMasterId r:id="rId3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12192000" cy="6858000"/>
  <p:notesSz cx="6858000" cy="9144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93" d="100"/>
          <a:sy n="93" d="100"/>
        </p:scale>
        <p:origin x="208" y="216"/>
      </p:cViewPr>
      <p:guideLst>
        <p:guide pos="3840"/>
        <p:guide pos="216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notesMaster" Target="notesMasters/notesMaster1.xml"/><Relationship Id="rId40" Type="http://schemas.openxmlformats.org/officeDocument/2006/relationships/presProps" Target="presProps.xml" /><Relationship Id="rId41" Type="http://schemas.openxmlformats.org/officeDocument/2006/relationships/tableStyles" Target="tableStyles.xml" /><Relationship Id="rId42"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3"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0EC8747-644E-18A0-21C5-F0917136A4BB}" type="slidenum">
              <a:rPr/>
              <a:t/>
            </a:fld>
            <a:endParaRPr/>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84A1834-888F-577C-BDAF-2F834D881083}" type="slidenum">
              <a:rPr/>
              <a:t/>
            </a:fld>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2D02E05-D1B9-73C3-8544-548AAC4879F4}" type="slidenum">
              <a:rPr/>
              <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829030C-A2ED-8655-2D83-EB41085D9BA6}" type="slidenum">
              <a:rPr/>
              <a:t/>
            </a:fld>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FFE8747-D730-69D0-E955-91BF4CAE03EA}" type="slidenum">
              <a:rPr/>
              <a:t/>
            </a:fld>
            <a:endParaRPr/>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EA7322A-6EF7-64C9-9800-7EF863929D53}" type="slidenum">
              <a:rPr/>
              <a:t/>
            </a:fld>
            <a:endParaRPr/>
          </a:p>
        </p:txBody>
      </p:sp>
    </p:spTree>
  </p:cSld>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A068881-2BEA-0A5A-C657-8C8D50D003DD}" type="slidenum">
              <a:rPr/>
              <a:t/>
            </a:fld>
            <a:endParaRPr/>
          </a:p>
        </p:txBody>
      </p:sp>
    </p:spTree>
  </p:cSld>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E319C6E-348B-A155-1BAC-8EE45EE58F67}" type="slidenum">
              <a:rPr/>
              <a:t/>
            </a:fld>
            <a:endParaRPr/>
          </a:p>
        </p:txBody>
      </p:sp>
    </p:spTree>
  </p:cSld>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67A2007-67C1-F5F0-0BE5-C73FDAA74250}" type="slidenum">
              <a:rPr/>
              <a:t/>
            </a:fld>
            <a:endParaRPr/>
          </a:p>
        </p:txBody>
      </p:sp>
    </p:spTree>
  </p:cSld>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7F641BF-7D8D-014F-B0CC-B3153C010979}" type="slidenum">
              <a:rPr/>
              <a:t/>
            </a:fld>
            <a:endParaRPr/>
          </a:p>
        </p:txBody>
      </p:sp>
    </p:spTree>
  </p:cSld>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F1F1C9A-0A67-4FAD-F2C9-501939935D75}" type="slidenum">
              <a:rPr/>
              <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0ED72B3-CDC0-D42F-DD59-68BD45CE59CF}" type="slidenum">
              <a:rPr/>
              <a:t/>
            </a:fld>
            <a:endParaRPr/>
          </a:p>
        </p:txBody>
      </p:sp>
    </p:spTree>
  </p:cSld>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69DA7B4-EA0D-1B38-540D-FF555F60AA4B}" type="slidenum">
              <a:rPr/>
              <a:t/>
            </a:fld>
            <a:endParaRPr/>
          </a:p>
        </p:txBody>
      </p:sp>
    </p:spTree>
  </p:cSld>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F35121F-1092-A5B9-F94A-4AE048770165}" type="slidenum">
              <a:rPr/>
              <a:t/>
            </a:fld>
            <a:endParaRPr/>
          </a:p>
        </p:txBody>
      </p:sp>
    </p:spTree>
  </p:cSld>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894E696-81CE-A3BF-BD87-FB29212D35E1}" type="slidenum">
              <a:rPr/>
              <a:t/>
            </a:fld>
            <a:endParaRPr/>
          </a:p>
        </p:txBody>
      </p:sp>
    </p:spTree>
  </p:cSld>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4856CF9-2DEF-FB6C-1448-A3BA02C1B7B7}" type="slidenum">
              <a:rPr/>
              <a:t/>
            </a:fld>
            <a:endParaRPr/>
          </a:p>
        </p:txBody>
      </p:sp>
    </p:spTree>
  </p:cSld>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F2A6B32-0B2F-2C6E-5328-A541634455F4}" type="slidenum">
              <a:rPr/>
              <a:t/>
            </a:fld>
            <a:endParaRPr/>
          </a:p>
        </p:txBody>
      </p:sp>
    </p:spTree>
  </p:cSld>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EFF4404-6009-3DE9-D1D7-A163FA1D3FA0}" type="slidenum">
              <a:rPr/>
              <a:t/>
            </a:fld>
            <a:endParaRPr/>
          </a:p>
        </p:txBody>
      </p:sp>
    </p:spTree>
  </p:cSld>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EBFDF52-401C-49FA-96E3-3263B617666F}" type="slidenum">
              <a:rPr/>
              <a:t/>
            </a:fld>
            <a:endParaRPr/>
          </a:p>
        </p:txBody>
      </p:sp>
    </p:spTree>
  </p:cSld>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9B6BC8B-4FE1-29BA-CCF0-9FB1F655BBFF}" type="slidenum">
              <a:rPr/>
              <a:t/>
            </a:fld>
            <a:endParaRPr/>
          </a:p>
        </p:txBody>
      </p:sp>
    </p:spTree>
  </p:cSld>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349E8C8-76AA-D519-58AF-589730B73973}" type="slidenum">
              <a:rPr/>
              <a:t/>
            </a:fld>
            <a:endParaRPr/>
          </a:p>
        </p:txBody>
      </p:sp>
    </p:spTree>
  </p:cSld>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6B6E43B-2F44-2659-7F15-1EB1F22D9AAD}"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C131E60-D601-BE76-AED4-97E989029176}" type="slidenum">
              <a:rPr/>
              <a:t/>
            </a:fld>
            <a:endParaRPr/>
          </a:p>
        </p:txBody>
      </p:sp>
    </p:spTree>
  </p:cSld>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6C03C43-DA47-56BD-8409-96DDD9F6E76B}" type="slidenum">
              <a:rPr/>
              <a:t/>
            </a:fld>
            <a:endParaRPr/>
          </a:p>
        </p:txBody>
      </p:sp>
    </p:spTree>
  </p:cSld>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A087AEA-780D-FC18-61AF-135FBD2A62FD}" type="slidenum">
              <a:rPr/>
              <a:t/>
            </a:fld>
            <a:endParaRPr/>
          </a:p>
        </p:txBody>
      </p:sp>
    </p:spTree>
  </p:cSld>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DDE3D6D-87AE-8155-5B6F-AC8D65825B17}" type="slidenum">
              <a:rPr/>
              <a:t/>
            </a:fld>
            <a:endParaRPr/>
          </a:p>
        </p:txBody>
      </p:sp>
    </p:spTree>
  </p:cSld>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5BEDA76-43E5-03F5-BF7D-C1A2266780B7}" type="slidenum">
              <a:rPr/>
              <a:t/>
            </a:fld>
            <a:endParaRPr/>
          </a:p>
        </p:txBody>
      </p:sp>
    </p:spTree>
  </p:cSld>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B27892B-08D3-D2FF-C905-BAC30EAA078F}" type="slidenum">
              <a:rPr/>
              <a:t/>
            </a:fld>
            <a:endParaRPr/>
          </a:p>
        </p:txBody>
      </p:sp>
    </p:spTree>
  </p:cSld>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F8ECFFB-6C6E-CF1B-691F-579BF11F6930}" type="slidenum">
              <a:rPr/>
              <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162A5D3-0B5F-368C-6DB3-0C38D3E3D0BC}" type="slidenum">
              <a:rPr/>
              <a:t/>
            </a:fld>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7144434-1CC3-A71D-A4E6-A4FA558372E1}" type="slidenum">
              <a:rPr/>
              <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F76C483-19F8-92E9-FBF7-7FC5FA9345B6}" type="slidenum">
              <a:rPr/>
              <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676A37F-F15F-A071-D637-1C8037CF34EF}" type="slidenum">
              <a:rPr/>
              <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4CC2B18-B67C-514F-76BC-390EB1A7486F}" type="slidenum">
              <a:rPr/>
              <a:t/>
            </a:fld>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7B08D85-C93B-DDD4-F3FA-D6C9B00C7B1B}" type="slidenum">
              <a:rPr/>
              <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itle" userDrawn="1">
  <p:cSld name="Title Slide">
    <p:spTree>
      <p:nvGrpSpPr>
        <p:cNvPr id="1" name=""/>
        <p:cNvGrpSpPr/>
        <p:nvPr/>
      </p:nvGrpSpPr>
      <p:grpSpPr bwMode="auto">
        <a:xfrm>
          <a:off x="0" y="0"/>
          <a:ext cx="0" cy="0"/>
          <a:chOff x="0" y="0"/>
          <a:chExt cx="0" cy="0"/>
        </a:xfrm>
      </p:grpSpPr>
      <p:pic>
        <p:nvPicPr>
          <p:cNvPr id="7" name="Picture 6" descr="HD-ShadowLong.png"/>
          <p:cNvPicPr>
            <a:picLocks noChangeAspect="1"/>
          </p:cNvPicPr>
          <p:nvPr/>
        </p:nvPicPr>
        <p:blipFill>
          <a:blip r:embed="rId2"/>
          <a:stretch/>
        </p:blipFill>
        <p:spPr bwMode="auto">
          <a:xfrm>
            <a:off x="1" y="4242851"/>
            <a:ext cx="8968084" cy="275942"/>
          </a:xfrm>
          <a:prstGeom prst="rect">
            <a:avLst/>
          </a:prstGeom>
        </p:spPr>
      </p:pic>
      <p:pic>
        <p:nvPicPr>
          <p:cNvPr id="8" name="Picture 7" descr="HD-ShadowShort.png"/>
          <p:cNvPicPr>
            <a:picLocks noChangeAspect="1"/>
          </p:cNvPicPr>
          <p:nvPr/>
        </p:nvPicPr>
        <p:blipFill>
          <a:blip r:embed="rId3"/>
          <a:stretch/>
        </p:blipFill>
        <p:spPr bwMode="auto">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bwMode="auto">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bwMode="auto">
          <a:xfrm>
            <a:off x="680322" y="2733709"/>
            <a:ext cx="8144134" cy="1373070"/>
          </a:xfrm>
        </p:spPr>
        <p:txBody>
          <a:bodyPr anchor="b">
            <a:noAutofit/>
          </a:bodyPr>
          <a:lstStyle>
            <a:lvl1pPr algn="r">
              <a:defRPr sz="5400"/>
            </a:lvl1pPr>
          </a:lstStyle>
          <a:p>
            <a:pPr>
              <a:defRPr/>
            </a:pPr>
            <a:r>
              <a:rPr lang="en-GB"/>
              <a:t>Click to edit Master title style</a:t>
            </a:r>
            <a:endParaRPr lang="en-US"/>
          </a:p>
        </p:txBody>
      </p:sp>
      <p:sp>
        <p:nvSpPr>
          <p:cNvPr id="3" name="Subtitle 2"/>
          <p:cNvSpPr>
            <a:spLocks noGrp="1"/>
          </p:cNvSpPr>
          <p:nvPr>
            <p:ph type="subTitle" idx="1"/>
          </p:nvPr>
        </p:nvSpPr>
        <p:spPr bwMode="auto">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GB"/>
              <a:t>Click to edit Master subtitle style</a:t>
            </a:r>
            <a:endParaRPr lang="en-US"/>
          </a:p>
        </p:txBody>
      </p:sp>
      <p:sp>
        <p:nvSpPr>
          <p:cNvPr id="4" name="Date Placeholder 3"/>
          <p:cNvSpPr>
            <a:spLocks noGrp="1"/>
          </p:cNvSpPr>
          <p:nvPr>
            <p:ph type="dt" sz="half" idx="10"/>
          </p:nvPr>
        </p:nvSpPr>
        <p:spPr bwMode="auto"/>
        <p:txBody>
          <a:bodyPr/>
          <a:lstStyle/>
          <a:p>
            <a:pPr>
              <a:defRPr/>
            </a:pPr>
            <a:fld id="{8614CA0E-03FD-D742-BEB8-8045A1AC8D83}" type="datetimeFigureOut">
              <a:rPr/>
              <a:t>10.11.24</a:t>
            </a:fld>
            <a:endParaRPr/>
          </a:p>
        </p:txBody>
      </p:sp>
      <p:sp>
        <p:nvSpPr>
          <p:cNvPr id="5" name="Footer Placeholder 4"/>
          <p:cNvSpPr>
            <a:spLocks noGrp="1"/>
          </p:cNvSpPr>
          <p:nvPr>
            <p:ph type="ftr" sz="quarter" idx="11"/>
          </p:nvPr>
        </p:nvSpPr>
        <p:spPr bwMode="auto"/>
        <p:txBody>
          <a:bodyPr/>
          <a:lstStyle/>
          <a:p>
            <a:pPr>
              <a:defRPr/>
            </a:pPr>
            <a:endParaRPr/>
          </a:p>
        </p:txBody>
      </p:sp>
      <p:sp>
        <p:nvSpPr>
          <p:cNvPr id="6" name="Slide Number Placeholder 5"/>
          <p:cNvSpPr>
            <a:spLocks noGrp="1"/>
          </p:cNvSpPr>
          <p:nvPr>
            <p:ph type="sldNum" sz="quarter" idx="12"/>
          </p:nvPr>
        </p:nvSpPr>
        <p:spPr bwMode="auto">
          <a:xfrm>
            <a:off x="9255346" y="2750337"/>
            <a:ext cx="1171888" cy="1356442"/>
          </a:xfrm>
        </p:spPr>
        <p:txBody>
          <a:bodyPr/>
          <a:lstStyle/>
          <a:p>
            <a:pPr>
              <a:defRPr/>
            </a:pPr>
            <a:fld id="{8D719DA1-9024-EE4A-A376-3A2CD867BA61}" type="slidenum">
              <a:r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Panoramic Picture with Caption">
    <p:spTree>
      <p:nvGrpSpPr>
        <p:cNvPr id="1" name=""/>
        <p:cNvGrpSpPr/>
        <p:nvPr/>
      </p:nvGrpSpPr>
      <p:grpSpPr bwMode="auto">
        <a:xfrm>
          <a:off x="0" y="0"/>
          <a:ext cx="0" cy="0"/>
          <a:chOff x="0" y="0"/>
          <a:chExt cx="0" cy="0"/>
        </a:xfrm>
      </p:grpSpPr>
      <p:pic>
        <p:nvPicPr>
          <p:cNvPr id="8" name="Picture 7" descr="HD-ShadowLong.png"/>
          <p:cNvPicPr>
            <a:picLocks noChangeAspect="1"/>
          </p:cNvPicPr>
          <p:nvPr/>
        </p:nvPicPr>
        <p:blipFill>
          <a:blip r:embed="rId2"/>
          <a:stretch/>
        </p:blipFill>
        <p:spPr bwMode="auto">
          <a:xfrm>
            <a:off x="1" y="5928628"/>
            <a:ext cx="10437812" cy="321164"/>
          </a:xfrm>
          <a:prstGeom prst="rect">
            <a:avLst/>
          </a:prstGeom>
        </p:spPr>
      </p:pic>
      <p:pic>
        <p:nvPicPr>
          <p:cNvPr id="9" name="Picture 8" descr="HD-ShadowShort.png"/>
          <p:cNvPicPr>
            <a:picLocks noChangeAspect="1"/>
          </p:cNvPicPr>
          <p:nvPr/>
        </p:nvPicPr>
        <p:blipFill>
          <a:blip r:embed="rId3"/>
          <a:stretch/>
        </p:blipFill>
        <p:spPr bwMode="auto">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bwMode="auto">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680322" y="4711616"/>
            <a:ext cx="9613859" cy="453051"/>
          </a:xfrm>
        </p:spPr>
        <p:txBody>
          <a:bodyPr anchor="b">
            <a:normAutofit/>
          </a:bodyPr>
          <a:lstStyle>
            <a:lvl1pPr>
              <a:defRPr sz="2400"/>
            </a:lvl1pPr>
          </a:lstStyle>
          <a:p>
            <a:pPr>
              <a:defRPr/>
            </a:pPr>
            <a:r>
              <a:rPr lang="en-GB"/>
              <a:t>Click to edit Master title style</a:t>
            </a:r>
            <a:endParaRPr lang="en-US"/>
          </a:p>
        </p:txBody>
      </p:sp>
      <p:sp>
        <p:nvSpPr>
          <p:cNvPr id="3" name="Picture Placeholder 2"/>
          <p:cNvSpPr>
            <a:spLocks noChangeAspect="1" noGrp="1"/>
          </p:cNvSpPr>
          <p:nvPr>
            <p:ph type="pic" idx="1"/>
          </p:nvPr>
        </p:nvSpPr>
        <p:spPr bwMode="auto">
          <a:xfrm>
            <a:off x="680322" y="609597"/>
            <a:ext cx="9613859" cy="3589574"/>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GB"/>
              <a:t>Click icon to add picture</a:t>
            </a:r>
            <a:endParaRPr lang="en-US"/>
          </a:p>
        </p:txBody>
      </p:sp>
      <p:sp>
        <p:nvSpPr>
          <p:cNvPr id="4" name="Text Placeholder 3"/>
          <p:cNvSpPr>
            <a:spLocks noGrp="1"/>
          </p:cNvSpPr>
          <p:nvPr>
            <p:ph type="body" sz="half" idx="2"/>
          </p:nvPr>
        </p:nvSpPr>
        <p:spPr bwMode="auto">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fld id="{8614CA0E-03FD-D742-BEB8-8045A1AC8D83}" type="datetimeFigureOut">
              <a:rPr/>
              <a:t>10.11.24</a:t>
            </a:fld>
            <a:endParaRPr/>
          </a:p>
        </p:txBody>
      </p:sp>
      <p:sp>
        <p:nvSpPr>
          <p:cNvPr id="6" name="Footer Placeholder 5"/>
          <p:cNvSpPr>
            <a:spLocks noGrp="1"/>
          </p:cNvSpPr>
          <p:nvPr>
            <p:ph type="ftr" sz="quarter" idx="11"/>
          </p:nvPr>
        </p:nvSpPr>
        <p:spPr bwMode="auto"/>
        <p:txBody>
          <a:bodyPr/>
          <a:lstStyle/>
          <a:p>
            <a:pPr>
              <a:defRPr/>
            </a:pPr>
            <a:endParaRPr/>
          </a:p>
        </p:txBody>
      </p:sp>
      <p:sp>
        <p:nvSpPr>
          <p:cNvPr id="7" name="Slide Number Placeholder 6"/>
          <p:cNvSpPr>
            <a:spLocks noGrp="1"/>
          </p:cNvSpPr>
          <p:nvPr>
            <p:ph type="sldNum" sz="quarter" idx="12"/>
          </p:nvPr>
        </p:nvSpPr>
        <p:spPr bwMode="auto">
          <a:xfrm>
            <a:off x="10729455" y="4711309"/>
            <a:ext cx="1154151" cy="1090789"/>
          </a:xfrm>
        </p:spPr>
        <p:txBody>
          <a:bodyPr/>
          <a:lstStyle/>
          <a:p>
            <a:pPr>
              <a:defRPr/>
            </a:pPr>
            <a:fld id="{8D719DA1-9024-EE4A-A376-3A2CD867BA61}" type="slidenum">
              <a:r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itle and Caption">
    <p:spTree>
      <p:nvGrpSpPr>
        <p:cNvPr id="1" name=""/>
        <p:cNvGrpSpPr/>
        <p:nvPr/>
      </p:nvGrpSpPr>
      <p:grpSpPr bwMode="auto">
        <a:xfrm>
          <a:off x="0" y="0"/>
          <a:ext cx="0" cy="0"/>
          <a:chOff x="0" y="0"/>
          <a:chExt cx="0" cy="0"/>
        </a:xfrm>
      </p:grpSpPr>
      <p:pic>
        <p:nvPicPr>
          <p:cNvPr id="8" name="Picture 7" descr="HD-ShadowLong.png"/>
          <p:cNvPicPr>
            <a:picLocks noChangeAspect="1"/>
          </p:cNvPicPr>
          <p:nvPr/>
        </p:nvPicPr>
        <p:blipFill>
          <a:blip r:embed="rId2"/>
          <a:stretch/>
        </p:blipFill>
        <p:spPr bwMode="auto">
          <a:xfrm>
            <a:off x="1" y="5928628"/>
            <a:ext cx="10437812" cy="321164"/>
          </a:xfrm>
          <a:prstGeom prst="rect">
            <a:avLst/>
          </a:prstGeom>
        </p:spPr>
      </p:pic>
      <p:pic>
        <p:nvPicPr>
          <p:cNvPr id="9" name="Picture 8" descr="HD-ShadowShort.png"/>
          <p:cNvPicPr>
            <a:picLocks noChangeAspect="1"/>
          </p:cNvPicPr>
          <p:nvPr/>
        </p:nvPicPr>
        <p:blipFill>
          <a:blip r:embed="rId3"/>
          <a:stretch/>
        </p:blipFill>
        <p:spPr bwMode="auto">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bwMode="auto">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680322" y="609597"/>
            <a:ext cx="9613858" cy="3592750"/>
          </a:xfrm>
        </p:spPr>
        <p:txBody>
          <a:bodyPr anchor="ctr"/>
          <a:lstStyle>
            <a:lvl1pPr>
              <a:defRPr sz="3200"/>
            </a:lvl1pPr>
          </a:lstStyle>
          <a:p>
            <a:pPr>
              <a:defRPr/>
            </a:pPr>
            <a:r>
              <a:rPr lang="en-GB"/>
              <a:t>Click to edit Master title style</a:t>
            </a:r>
            <a:endParaRPr lang="en-US"/>
          </a:p>
        </p:txBody>
      </p:sp>
      <p:sp>
        <p:nvSpPr>
          <p:cNvPr id="4" name="Text Placeholder 3"/>
          <p:cNvSpPr>
            <a:spLocks noGrp="1"/>
          </p:cNvSpPr>
          <p:nvPr>
            <p:ph type="body" sz="half" idx="2"/>
          </p:nvPr>
        </p:nvSpPr>
        <p:spPr bwMode="auto">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fld id="{8614CA0E-03FD-D742-BEB8-8045A1AC8D83}" type="datetimeFigureOut">
              <a:rPr/>
              <a:t>10.11.24</a:t>
            </a:fld>
            <a:endParaRPr/>
          </a:p>
        </p:txBody>
      </p:sp>
      <p:sp>
        <p:nvSpPr>
          <p:cNvPr id="6" name="Footer Placeholder 5"/>
          <p:cNvSpPr>
            <a:spLocks noGrp="1"/>
          </p:cNvSpPr>
          <p:nvPr>
            <p:ph type="ftr" sz="quarter" idx="11"/>
          </p:nvPr>
        </p:nvSpPr>
        <p:spPr bwMode="auto"/>
        <p:txBody>
          <a:bodyPr/>
          <a:lstStyle/>
          <a:p>
            <a:pPr>
              <a:defRPr/>
            </a:pPr>
            <a:endParaRPr/>
          </a:p>
        </p:txBody>
      </p:sp>
      <p:sp>
        <p:nvSpPr>
          <p:cNvPr id="7" name="Slide Number Placeholder 6"/>
          <p:cNvSpPr>
            <a:spLocks noGrp="1"/>
          </p:cNvSpPr>
          <p:nvPr>
            <p:ph type="sldNum" sz="quarter" idx="12"/>
          </p:nvPr>
        </p:nvSpPr>
        <p:spPr bwMode="auto">
          <a:xfrm>
            <a:off x="10729455" y="4711615"/>
            <a:ext cx="1154151" cy="1090789"/>
          </a:xfrm>
        </p:spPr>
        <p:txBody>
          <a:bodyPr/>
          <a:lstStyle/>
          <a:p>
            <a:pPr>
              <a:defRPr/>
            </a:pPr>
            <a:fld id="{8D719DA1-9024-EE4A-A376-3A2CD867BA61}" type="slidenum">
              <a:r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Quote with Caption">
    <p:spTree>
      <p:nvGrpSpPr>
        <p:cNvPr id="1" name=""/>
        <p:cNvGrpSpPr/>
        <p:nvPr/>
      </p:nvGrpSpPr>
      <p:grpSpPr bwMode="auto">
        <a:xfrm>
          <a:off x="0" y="0"/>
          <a:ext cx="0" cy="0"/>
          <a:chOff x="0" y="0"/>
          <a:chExt cx="0" cy="0"/>
        </a:xfrm>
      </p:grpSpPr>
      <p:pic>
        <p:nvPicPr>
          <p:cNvPr id="11" name="Picture 10" descr="HD-ShadowLong.png"/>
          <p:cNvPicPr>
            <a:picLocks noChangeAspect="1"/>
          </p:cNvPicPr>
          <p:nvPr/>
        </p:nvPicPr>
        <p:blipFill>
          <a:blip r:embed="rId2"/>
          <a:stretch/>
        </p:blipFill>
        <p:spPr bwMode="auto">
          <a:xfrm>
            <a:off x="1" y="5928628"/>
            <a:ext cx="10437812" cy="321164"/>
          </a:xfrm>
          <a:prstGeom prst="rect">
            <a:avLst/>
          </a:prstGeom>
        </p:spPr>
      </p:pic>
      <p:pic>
        <p:nvPicPr>
          <p:cNvPr id="13" name="Picture 12" descr="HD-ShadowShort.png"/>
          <p:cNvPicPr>
            <a:picLocks noChangeAspect="1"/>
          </p:cNvPicPr>
          <p:nvPr/>
        </p:nvPicPr>
        <p:blipFill>
          <a:blip r:embed="rId3"/>
          <a:stretch/>
        </p:blipFill>
        <p:spPr bwMode="auto">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bwMode="auto">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1127856" y="609598"/>
            <a:ext cx="8718877" cy="3036061"/>
          </a:xfrm>
        </p:spPr>
        <p:txBody>
          <a:bodyPr anchor="ctr"/>
          <a:lstStyle>
            <a:lvl1pPr>
              <a:defRPr sz="3200"/>
            </a:lvl1pPr>
          </a:lstStyle>
          <a:p>
            <a:pPr>
              <a:defRPr/>
            </a:pPr>
            <a:r>
              <a:rPr lang="en-GB"/>
              <a:t>Click to edit Master title style</a:t>
            </a:r>
            <a:endParaRPr lang="en-US"/>
          </a:p>
        </p:txBody>
      </p:sp>
      <p:sp>
        <p:nvSpPr>
          <p:cNvPr id="12" name="Text Placeholder 3"/>
          <p:cNvSpPr>
            <a:spLocks noGrp="1"/>
          </p:cNvSpPr>
          <p:nvPr>
            <p:ph type="body" sz="half" idx="13"/>
          </p:nvPr>
        </p:nvSpPr>
        <p:spPr bwMode="auto">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4" name="Text Placeholder 3"/>
          <p:cNvSpPr>
            <a:spLocks noGrp="1"/>
          </p:cNvSpPr>
          <p:nvPr>
            <p:ph type="body" sz="half" idx="2"/>
          </p:nvPr>
        </p:nvSpPr>
        <p:spPr bwMode="auto">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fld id="{8614CA0E-03FD-D742-BEB8-8045A1AC8D83}" type="datetimeFigureOut">
              <a:rPr/>
              <a:t>10.11.24</a:t>
            </a:fld>
            <a:endParaRPr/>
          </a:p>
        </p:txBody>
      </p:sp>
      <p:sp>
        <p:nvSpPr>
          <p:cNvPr id="6" name="Footer Placeholder 5"/>
          <p:cNvSpPr>
            <a:spLocks noGrp="1"/>
          </p:cNvSpPr>
          <p:nvPr>
            <p:ph type="ftr" sz="quarter" idx="11"/>
          </p:nvPr>
        </p:nvSpPr>
        <p:spPr bwMode="auto"/>
        <p:txBody>
          <a:bodyPr/>
          <a:lstStyle/>
          <a:p>
            <a:pPr>
              <a:defRPr/>
            </a:pPr>
            <a:endParaRPr/>
          </a:p>
        </p:txBody>
      </p:sp>
      <p:sp>
        <p:nvSpPr>
          <p:cNvPr id="7" name="Slide Number Placeholder 6"/>
          <p:cNvSpPr>
            <a:spLocks noGrp="1"/>
          </p:cNvSpPr>
          <p:nvPr>
            <p:ph type="sldNum" sz="quarter" idx="12"/>
          </p:nvPr>
        </p:nvSpPr>
        <p:spPr bwMode="auto">
          <a:xfrm>
            <a:off x="10729455" y="4709925"/>
            <a:ext cx="1154151" cy="1090789"/>
          </a:xfrm>
        </p:spPr>
        <p:txBody>
          <a:bodyPr/>
          <a:lstStyle/>
          <a:p>
            <a:pPr>
              <a:defRPr/>
            </a:pPr>
            <a:fld id="{8D719DA1-9024-EE4A-A376-3A2CD867BA61}" type="slidenum">
              <a:rPr/>
              <a:t>‹#›</a:t>
            </a:fld>
            <a:endParaRPr/>
          </a:p>
        </p:txBody>
      </p:sp>
      <p:sp>
        <p:nvSpPr>
          <p:cNvPr id="16" name="TextBox 15"/>
          <p:cNvSpPr txBox="1"/>
          <p:nvPr/>
        </p:nvSpPr>
        <p:spPr bwMode="auto">
          <a:xfrm>
            <a:off x="583572" y="748116"/>
            <a:ext cx="609600" cy="584775"/>
          </a:xfrm>
          <a:prstGeom prst="rect">
            <a:avLst/>
          </a:prstGeom>
        </p:spPr>
        <p:txBody>
          <a:bodyPr vert="horz" lIns="91440" tIns="45720" rIns="91440" bIns="45720" rtlCol="0" anchor="ctr">
            <a:noAutofit/>
          </a:bodyPr>
          <a:lstStyle>
            <a:lvl1pPr>
              <a:spcBef>
                <a:spcPts val="0"/>
              </a:spcBef>
              <a:buNone/>
              <a:defRPr sz="3200" b="0" cap="all">
                <a:ln w="3175" cmpd="sng">
                  <a:noFill/>
                </a:ln>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defRPr/>
            </a:pPr>
            <a:r>
              <a:rPr lang="en-US" sz="7200">
                <a:solidFill>
                  <a:schemeClr val="tx1"/>
                </a:solidFill>
              </a:rPr>
              <a:t>“</a:t>
            </a:r>
            <a:endParaRPr/>
          </a:p>
        </p:txBody>
      </p:sp>
      <p:sp>
        <p:nvSpPr>
          <p:cNvPr id="17" name="TextBox 16"/>
          <p:cNvSpPr txBox="1"/>
          <p:nvPr/>
        </p:nvSpPr>
        <p:spPr bwMode="auto">
          <a:xfrm>
            <a:off x="9662809" y="3033524"/>
            <a:ext cx="609600" cy="584775"/>
          </a:xfrm>
          <a:prstGeom prst="rect">
            <a:avLst/>
          </a:prstGeom>
        </p:spPr>
        <p:txBody>
          <a:bodyPr vert="horz" lIns="91440" tIns="45720" rIns="91440" bIns="45720" rtlCol="0" anchor="ctr">
            <a:noAutofit/>
          </a:bodyPr>
          <a:lstStyle>
            <a:lvl1pPr>
              <a:spcBef>
                <a:spcPts val="0"/>
              </a:spcBef>
              <a:buNone/>
              <a:defRPr sz="3200" b="0" cap="all">
                <a:ln w="3175" cmpd="sng">
                  <a:noFill/>
                </a:ln>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defRPr/>
            </a:pPr>
            <a:r>
              <a:rPr lang="en-US" sz="7200">
                <a:solidFill>
                  <a:schemeClr val="tx1"/>
                </a:solidFil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Name Card">
    <p:spTree>
      <p:nvGrpSpPr>
        <p:cNvPr id="1" name=""/>
        <p:cNvGrpSpPr/>
        <p:nvPr/>
      </p:nvGrpSpPr>
      <p:grpSpPr bwMode="auto">
        <a:xfrm>
          <a:off x="0" y="0"/>
          <a:ext cx="0" cy="0"/>
          <a:chOff x="0" y="0"/>
          <a:chExt cx="0" cy="0"/>
        </a:xfrm>
      </p:grpSpPr>
      <p:pic>
        <p:nvPicPr>
          <p:cNvPr id="9" name="Picture 8" descr="HD-ShadowLong.png"/>
          <p:cNvPicPr>
            <a:picLocks noChangeAspect="1"/>
          </p:cNvPicPr>
          <p:nvPr/>
        </p:nvPicPr>
        <p:blipFill>
          <a:blip r:embed="rId2"/>
          <a:stretch/>
        </p:blipFill>
        <p:spPr bwMode="auto">
          <a:xfrm>
            <a:off x="1" y="5928628"/>
            <a:ext cx="10437812" cy="321164"/>
          </a:xfrm>
          <a:prstGeom prst="rect">
            <a:avLst/>
          </a:prstGeom>
        </p:spPr>
      </p:pic>
      <p:pic>
        <p:nvPicPr>
          <p:cNvPr id="10" name="Picture 9" descr="HD-ShadowShort.png"/>
          <p:cNvPicPr>
            <a:picLocks noChangeAspect="1"/>
          </p:cNvPicPr>
          <p:nvPr/>
        </p:nvPicPr>
        <p:blipFill>
          <a:blip r:embed="rId3"/>
          <a:stretch/>
        </p:blipFill>
        <p:spPr bwMode="auto">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bwMode="auto">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680319" y="4711615"/>
            <a:ext cx="9613862" cy="588535"/>
          </a:xfrm>
        </p:spPr>
        <p:txBody>
          <a:bodyPr anchor="b"/>
          <a:lstStyle>
            <a:lvl1pPr>
              <a:defRPr sz="3200"/>
            </a:lvl1pPr>
          </a:lstStyle>
          <a:p>
            <a:pPr>
              <a:defRPr/>
            </a:pPr>
            <a:r>
              <a:rPr lang="en-GB"/>
              <a:t>Click to edit Master title style</a:t>
            </a:r>
            <a:endParaRPr lang="en-US"/>
          </a:p>
        </p:txBody>
      </p:sp>
      <p:sp>
        <p:nvSpPr>
          <p:cNvPr id="4" name="Text Placeholder 3"/>
          <p:cNvSpPr>
            <a:spLocks noGrp="1"/>
          </p:cNvSpPr>
          <p:nvPr>
            <p:ph type="body" sz="half" idx="2"/>
          </p:nvPr>
        </p:nvSpPr>
        <p:spPr bwMode="auto">
          <a:xfrm>
            <a:off x="680319"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fld id="{8614CA0E-03FD-D742-BEB8-8045A1AC8D83}" type="datetimeFigureOut">
              <a:rPr/>
              <a:t>10.11.24</a:t>
            </a:fld>
            <a:endParaRPr/>
          </a:p>
        </p:txBody>
      </p:sp>
      <p:sp>
        <p:nvSpPr>
          <p:cNvPr id="6" name="Footer Placeholder 5"/>
          <p:cNvSpPr>
            <a:spLocks noGrp="1"/>
          </p:cNvSpPr>
          <p:nvPr>
            <p:ph type="ftr" sz="quarter" idx="11"/>
          </p:nvPr>
        </p:nvSpPr>
        <p:spPr bwMode="auto"/>
        <p:txBody>
          <a:bodyPr/>
          <a:lstStyle/>
          <a:p>
            <a:pPr>
              <a:defRPr/>
            </a:pPr>
            <a:endParaRPr/>
          </a:p>
        </p:txBody>
      </p:sp>
      <p:sp>
        <p:nvSpPr>
          <p:cNvPr id="7" name="Slide Number Placeholder 6"/>
          <p:cNvSpPr>
            <a:spLocks noGrp="1"/>
          </p:cNvSpPr>
          <p:nvPr>
            <p:ph type="sldNum" sz="quarter" idx="12"/>
          </p:nvPr>
        </p:nvSpPr>
        <p:spPr bwMode="auto">
          <a:xfrm>
            <a:off x="10729455" y="4709925"/>
            <a:ext cx="1154151" cy="1090789"/>
          </a:xfrm>
        </p:spPr>
        <p:txBody>
          <a:bodyPr/>
          <a:lstStyle/>
          <a:p>
            <a:pPr>
              <a:defRPr/>
            </a:pPr>
            <a:fld id="{8D719DA1-9024-EE4A-A376-3A2CD867BA61}" type="slidenum">
              <a:r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3 Column">
    <p:spTree>
      <p:nvGrpSpPr>
        <p:cNvPr id="1" name=""/>
        <p:cNvGrpSpPr/>
        <p:nvPr/>
      </p:nvGrpSpPr>
      <p:grpSpPr bwMode="auto">
        <a:xfrm>
          <a:off x="0" y="0"/>
          <a:ext cx="0" cy="0"/>
          <a:chOff x="0" y="0"/>
          <a:chExt cx="0" cy="0"/>
        </a:xfrm>
      </p:grpSpPr>
      <p:pic>
        <p:nvPicPr>
          <p:cNvPr id="13" name="Picture 12" descr="HD-ShadowLong.png"/>
          <p:cNvPicPr>
            <a:picLocks noChangeAspect="1"/>
          </p:cNvPicPr>
          <p:nvPr/>
        </p:nvPicPr>
        <p:blipFill>
          <a:blip r:embed="rId2"/>
          <a:stretch/>
        </p:blipFill>
        <p:spPr bwMode="auto">
          <a:xfrm>
            <a:off x="1" y="1970240"/>
            <a:ext cx="10437812" cy="321164"/>
          </a:xfrm>
          <a:prstGeom prst="rect">
            <a:avLst/>
          </a:prstGeom>
        </p:spPr>
      </p:pic>
      <p:pic>
        <p:nvPicPr>
          <p:cNvPr id="14" name="Picture 13" descr="HD-ShadowShort.png"/>
          <p:cNvPicPr>
            <a:picLocks noChangeAspect="1"/>
          </p:cNvPicPr>
          <p:nvPr/>
        </p:nvPicPr>
        <p:blipFill>
          <a:blip r:embed="rId3"/>
          <a:stretch/>
        </p:blipFill>
        <p:spPr bwMode="auto">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bwMode="auto">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bwMode="auto">
          <a:xfrm>
            <a:off x="669222" y="753227"/>
            <a:ext cx="9624960" cy="1080938"/>
          </a:xfrm>
        </p:spPr>
        <p:txBody>
          <a:bodyPr/>
          <a:lstStyle/>
          <a:p>
            <a:pPr>
              <a:defRPr/>
            </a:pPr>
            <a:r>
              <a:rPr lang="en-GB"/>
              <a:t>Click to edit Master title style</a:t>
            </a:r>
            <a:endParaRPr lang="en-US"/>
          </a:p>
        </p:txBody>
      </p:sp>
      <p:sp>
        <p:nvSpPr>
          <p:cNvPr id="7" name="Text Placeholder 2"/>
          <p:cNvSpPr>
            <a:spLocks noGrp="1"/>
          </p:cNvSpPr>
          <p:nvPr>
            <p:ph type="body" idx="1"/>
          </p:nvPr>
        </p:nvSpPr>
        <p:spPr bwMode="auto">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8" name="Text Placeholder 3"/>
          <p:cNvSpPr>
            <a:spLocks noGrp="1"/>
          </p:cNvSpPr>
          <p:nvPr>
            <p:ph type="body" sz="half" idx="15"/>
          </p:nvPr>
        </p:nvSpPr>
        <p:spPr bwMode="auto">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GB"/>
              <a:t>Click to edit Master text styles</a:t>
            </a:r>
            <a:endParaRPr/>
          </a:p>
        </p:txBody>
      </p:sp>
      <p:sp>
        <p:nvSpPr>
          <p:cNvPr id="9" name="Text Placeholder 4"/>
          <p:cNvSpPr>
            <a:spLocks noGrp="1"/>
          </p:cNvSpPr>
          <p:nvPr>
            <p:ph type="body" sz="quarter" idx="3"/>
          </p:nvPr>
        </p:nvSpPr>
        <p:spPr bwMode="auto">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10" name="Text Placeholder 3"/>
          <p:cNvSpPr>
            <a:spLocks noGrp="1"/>
          </p:cNvSpPr>
          <p:nvPr>
            <p:ph type="body" sz="half" idx="16"/>
          </p:nvPr>
        </p:nvSpPr>
        <p:spPr bwMode="auto">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GB"/>
              <a:t>Click to edit Master text styles</a:t>
            </a:r>
            <a:endParaRPr/>
          </a:p>
        </p:txBody>
      </p:sp>
      <p:sp>
        <p:nvSpPr>
          <p:cNvPr id="11" name="Text Placeholder 4"/>
          <p:cNvSpPr>
            <a:spLocks noGrp="1"/>
          </p:cNvSpPr>
          <p:nvPr>
            <p:ph type="body" sz="quarter" idx="13"/>
          </p:nvPr>
        </p:nvSpPr>
        <p:spPr bwMode="auto">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12" name="Text Placeholder 3"/>
          <p:cNvSpPr>
            <a:spLocks noGrp="1"/>
          </p:cNvSpPr>
          <p:nvPr>
            <p:ph type="body" sz="half" idx="17"/>
          </p:nvPr>
        </p:nvSpPr>
        <p:spPr bwMode="auto">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GB"/>
              <a:t>Click to edit Master text styles</a:t>
            </a:r>
            <a:endParaRPr/>
          </a:p>
        </p:txBody>
      </p:sp>
      <p:sp>
        <p:nvSpPr>
          <p:cNvPr id="3" name="Date Placeholder 2"/>
          <p:cNvSpPr>
            <a:spLocks noGrp="1"/>
          </p:cNvSpPr>
          <p:nvPr>
            <p:ph type="dt" sz="half" idx="10"/>
          </p:nvPr>
        </p:nvSpPr>
        <p:spPr bwMode="auto"/>
        <p:txBody>
          <a:bodyPr/>
          <a:lstStyle/>
          <a:p>
            <a:pPr>
              <a:defRPr/>
            </a:pPr>
            <a:fld id="{8614CA0E-03FD-D742-BEB8-8045A1AC8D83}" type="datetimeFigureOut">
              <a:rPr/>
              <a:t>10.11.24</a:t>
            </a:fld>
            <a:endParaRPr/>
          </a:p>
        </p:txBody>
      </p:sp>
      <p:sp>
        <p:nvSpPr>
          <p:cNvPr id="4" name="Footer Placeholder 3"/>
          <p:cNvSpPr>
            <a:spLocks noGrp="1"/>
          </p:cNvSpPr>
          <p:nvPr>
            <p:ph type="ftr" sz="quarter" idx="11"/>
          </p:nvPr>
        </p:nvSpPr>
        <p:spPr bwMode="auto"/>
        <p:txBody>
          <a:bodyPr/>
          <a:lstStyle/>
          <a:p>
            <a:pPr>
              <a:defRPr/>
            </a:pPr>
            <a:endParaRPr/>
          </a:p>
        </p:txBody>
      </p:sp>
      <p:sp>
        <p:nvSpPr>
          <p:cNvPr id="5" name="Slide Number Placeholder 4"/>
          <p:cNvSpPr>
            <a:spLocks noGrp="1"/>
          </p:cNvSpPr>
          <p:nvPr>
            <p:ph type="sldNum" sz="quarter" idx="12"/>
          </p:nvPr>
        </p:nvSpPr>
        <p:spPr bwMode="auto"/>
        <p:txBody>
          <a:bodyPr/>
          <a:lstStyle/>
          <a:p>
            <a:pPr>
              <a:defRPr/>
            </a:pPr>
            <a:fld id="{8D719DA1-9024-EE4A-A376-3A2CD867BA61}" type="slidenum">
              <a:r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3 Picture Column">
    <p:spTree>
      <p:nvGrpSpPr>
        <p:cNvPr id="1" name=""/>
        <p:cNvGrpSpPr/>
        <p:nvPr/>
      </p:nvGrpSpPr>
      <p:grpSpPr bwMode="auto">
        <a:xfrm>
          <a:off x="0" y="0"/>
          <a:ext cx="0" cy="0"/>
          <a:chOff x="0" y="0"/>
          <a:chExt cx="0" cy="0"/>
        </a:xfrm>
      </p:grpSpPr>
      <p:pic>
        <p:nvPicPr>
          <p:cNvPr id="15" name="Picture 14" descr="HD-ShadowLong.png"/>
          <p:cNvPicPr>
            <a:picLocks noChangeAspect="1"/>
          </p:cNvPicPr>
          <p:nvPr/>
        </p:nvPicPr>
        <p:blipFill>
          <a:blip r:embed="rId2"/>
          <a:stretch/>
        </p:blipFill>
        <p:spPr bwMode="auto">
          <a:xfrm>
            <a:off x="1" y="1970240"/>
            <a:ext cx="10437812" cy="321164"/>
          </a:xfrm>
          <a:prstGeom prst="rect">
            <a:avLst/>
          </a:prstGeom>
        </p:spPr>
      </p:pic>
      <p:pic>
        <p:nvPicPr>
          <p:cNvPr id="16" name="Picture 15" descr="HD-ShadowShort.png"/>
          <p:cNvPicPr>
            <a:picLocks noChangeAspect="1"/>
          </p:cNvPicPr>
          <p:nvPr/>
        </p:nvPicPr>
        <p:blipFill>
          <a:blip r:embed="rId3"/>
          <a:stretch/>
        </p:blipFill>
        <p:spPr bwMode="auto">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bwMode="auto">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bwMode="auto">
          <a:xfrm>
            <a:off x="680322" y="753227"/>
            <a:ext cx="9613860" cy="1080938"/>
          </a:xfrm>
        </p:spPr>
        <p:txBody>
          <a:bodyPr/>
          <a:lstStyle/>
          <a:p>
            <a:pPr>
              <a:defRPr/>
            </a:pPr>
            <a:r>
              <a:rPr lang="en-GB"/>
              <a:t>Click to edit Master title style</a:t>
            </a:r>
            <a:endParaRPr lang="en-US"/>
          </a:p>
        </p:txBody>
      </p:sp>
      <p:sp>
        <p:nvSpPr>
          <p:cNvPr id="19" name="Text Placeholder 2"/>
          <p:cNvSpPr>
            <a:spLocks noGrp="1"/>
          </p:cNvSpPr>
          <p:nvPr>
            <p:ph type="body" idx="1"/>
          </p:nvPr>
        </p:nvSpPr>
        <p:spPr bwMode="auto">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20" name="Picture Placeholder 2"/>
          <p:cNvSpPr>
            <a:spLocks noChangeAspect="1" noGrp="1"/>
          </p:cNvSpPr>
          <p:nvPr>
            <p:ph type="pic" idx="15"/>
          </p:nvPr>
        </p:nvSpPr>
        <p:spPr bwMode="auto">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a:defRPr/>
            </a:pPr>
            <a:r>
              <a:rPr lang="en-GB"/>
              <a:t>Click icon to add picture</a:t>
            </a:r>
            <a:endParaRPr lang="en-US"/>
          </a:p>
        </p:txBody>
      </p:sp>
      <p:sp>
        <p:nvSpPr>
          <p:cNvPr id="21" name="Text Placeholder 3"/>
          <p:cNvSpPr>
            <a:spLocks noGrp="1"/>
          </p:cNvSpPr>
          <p:nvPr>
            <p:ph type="body" sz="half" idx="18"/>
          </p:nvPr>
        </p:nvSpPr>
        <p:spPr bwMode="auto">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GB"/>
              <a:t>Click to edit Master text styles</a:t>
            </a:r>
            <a:endParaRPr/>
          </a:p>
        </p:txBody>
      </p:sp>
      <p:sp>
        <p:nvSpPr>
          <p:cNvPr id="22" name="Text Placeholder 4"/>
          <p:cNvSpPr>
            <a:spLocks noGrp="1"/>
          </p:cNvSpPr>
          <p:nvPr>
            <p:ph type="body" sz="quarter" idx="3"/>
          </p:nvPr>
        </p:nvSpPr>
        <p:spPr bwMode="auto">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23" name="Picture Placeholder 2"/>
          <p:cNvSpPr>
            <a:spLocks noChangeAspect="1" noGrp="1"/>
          </p:cNvSpPr>
          <p:nvPr>
            <p:ph type="pic" idx="21"/>
          </p:nvPr>
        </p:nvSpPr>
        <p:spPr bwMode="auto">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a:defRPr/>
            </a:pPr>
            <a:r>
              <a:rPr lang="en-GB"/>
              <a:t>Click icon to add picture</a:t>
            </a:r>
            <a:endParaRPr lang="en-US"/>
          </a:p>
        </p:txBody>
      </p:sp>
      <p:sp>
        <p:nvSpPr>
          <p:cNvPr id="24" name="Text Placeholder 3"/>
          <p:cNvSpPr>
            <a:spLocks noGrp="1"/>
          </p:cNvSpPr>
          <p:nvPr>
            <p:ph type="body" sz="half" idx="19"/>
          </p:nvPr>
        </p:nvSpPr>
        <p:spPr bwMode="auto">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GB"/>
              <a:t>Click to edit Master text styles</a:t>
            </a:r>
            <a:endParaRPr/>
          </a:p>
        </p:txBody>
      </p:sp>
      <p:sp>
        <p:nvSpPr>
          <p:cNvPr id="25" name="Text Placeholder 4"/>
          <p:cNvSpPr>
            <a:spLocks noGrp="1"/>
          </p:cNvSpPr>
          <p:nvPr>
            <p:ph type="body" sz="quarter" idx="13"/>
          </p:nvPr>
        </p:nvSpPr>
        <p:spPr bwMode="auto">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26" name="Picture Placeholder 2"/>
          <p:cNvSpPr>
            <a:spLocks noChangeAspect="1" noGrp="1"/>
          </p:cNvSpPr>
          <p:nvPr>
            <p:ph type="pic" idx="22"/>
          </p:nvPr>
        </p:nvSpPr>
        <p:spPr bwMode="auto">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a:defRPr/>
            </a:pPr>
            <a:r>
              <a:rPr lang="en-GB"/>
              <a:t>Click icon to add picture</a:t>
            </a:r>
            <a:endParaRPr lang="en-US"/>
          </a:p>
        </p:txBody>
      </p:sp>
      <p:sp>
        <p:nvSpPr>
          <p:cNvPr id="27" name="Text Placeholder 3"/>
          <p:cNvSpPr>
            <a:spLocks noGrp="1"/>
          </p:cNvSpPr>
          <p:nvPr>
            <p:ph type="body" sz="half" idx="20"/>
          </p:nvPr>
        </p:nvSpPr>
        <p:spPr bwMode="auto">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GB"/>
              <a:t>Click to edit Master text styles</a:t>
            </a:r>
            <a:endParaRPr/>
          </a:p>
        </p:txBody>
      </p:sp>
      <p:sp>
        <p:nvSpPr>
          <p:cNvPr id="3" name="Date Placeholder 2"/>
          <p:cNvSpPr>
            <a:spLocks noGrp="1"/>
          </p:cNvSpPr>
          <p:nvPr>
            <p:ph type="dt" sz="half" idx="10"/>
          </p:nvPr>
        </p:nvSpPr>
        <p:spPr bwMode="auto"/>
        <p:txBody>
          <a:bodyPr/>
          <a:lstStyle/>
          <a:p>
            <a:pPr>
              <a:defRPr/>
            </a:pPr>
            <a:fld id="{8614CA0E-03FD-D742-BEB8-8045A1AC8D83}" type="datetimeFigureOut">
              <a:rPr/>
              <a:t>10.11.24</a:t>
            </a:fld>
            <a:endParaRPr/>
          </a:p>
        </p:txBody>
      </p:sp>
      <p:sp>
        <p:nvSpPr>
          <p:cNvPr id="4" name="Footer Placeholder 3"/>
          <p:cNvSpPr>
            <a:spLocks noGrp="1"/>
          </p:cNvSpPr>
          <p:nvPr>
            <p:ph type="ftr" sz="quarter" idx="11"/>
          </p:nvPr>
        </p:nvSpPr>
        <p:spPr bwMode="auto"/>
        <p:txBody>
          <a:bodyPr/>
          <a:lstStyle/>
          <a:p>
            <a:pPr>
              <a:defRPr/>
            </a:pPr>
            <a:endParaRPr/>
          </a:p>
        </p:txBody>
      </p:sp>
      <p:sp>
        <p:nvSpPr>
          <p:cNvPr id="5" name="Slide Number Placeholder 4"/>
          <p:cNvSpPr>
            <a:spLocks noGrp="1"/>
          </p:cNvSpPr>
          <p:nvPr>
            <p:ph type="sldNum" sz="quarter" idx="12"/>
          </p:nvPr>
        </p:nvSpPr>
        <p:spPr bwMode="auto"/>
        <p:txBody>
          <a:bodyPr/>
          <a:lstStyle/>
          <a:p>
            <a:pPr>
              <a:defRPr/>
            </a:pPr>
            <a:fld id="{8D719DA1-9024-EE4A-A376-3A2CD867BA61}" type="slidenum">
              <a:r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vertTx" userDrawn="1">
  <p:cSld name="Title and Vertical Text">
    <p:spTree>
      <p:nvGrpSpPr>
        <p:cNvPr id="1" name=""/>
        <p:cNvGrpSpPr/>
        <p:nvPr/>
      </p:nvGrpSpPr>
      <p:grpSpPr bwMode="auto">
        <a:xfrm>
          <a:off x="0" y="0"/>
          <a:ext cx="0" cy="0"/>
          <a:chOff x="0" y="0"/>
          <a:chExt cx="0" cy="0"/>
        </a:xfrm>
      </p:grpSpPr>
      <p:pic>
        <p:nvPicPr>
          <p:cNvPr id="7" name="Picture 6" descr="HD-ShadowLong.png"/>
          <p:cNvPicPr>
            <a:picLocks noChangeAspect="1"/>
          </p:cNvPicPr>
          <p:nvPr/>
        </p:nvPicPr>
        <p:blipFill>
          <a:blip r:embed="rId2"/>
          <a:stretch/>
        </p:blipFill>
        <p:spPr bwMode="auto">
          <a:xfrm>
            <a:off x="1" y="1970240"/>
            <a:ext cx="10437812" cy="321164"/>
          </a:xfrm>
          <a:prstGeom prst="rect">
            <a:avLst/>
          </a:prstGeom>
        </p:spPr>
      </p:pic>
      <p:pic>
        <p:nvPicPr>
          <p:cNvPr id="8" name="Picture 7" descr="HD-ShadowShort.png"/>
          <p:cNvPicPr>
            <a:picLocks noChangeAspect="1"/>
          </p:cNvPicPr>
          <p:nvPr/>
        </p:nvPicPr>
        <p:blipFill>
          <a:blip r:embed="rId3"/>
          <a:stretch/>
        </p:blipFill>
        <p:spPr bwMode="auto">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bwMode="auto">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p:txBody>
          <a:bodyPr/>
          <a:lstStyle>
            <a:lvl1pPr algn="r">
              <a:defRPr/>
            </a:lvl1pPr>
          </a:lstStyle>
          <a:p>
            <a:pPr>
              <a:defRPr/>
            </a:pPr>
            <a:r>
              <a:rPr lang="en-GB"/>
              <a:t>Click to edit Master title style</a:t>
            </a:r>
            <a:endParaRPr lang="en-US"/>
          </a:p>
        </p:txBody>
      </p:sp>
      <p:sp>
        <p:nvSpPr>
          <p:cNvPr id="3" name="Vertical Text Placeholder 2"/>
          <p:cNvSpPr>
            <a:spLocks noGrp="1"/>
          </p:cNvSpPr>
          <p:nvPr>
            <p:ph type="body" orient="vert" idx="1"/>
          </p:nvPr>
        </p:nvSpPr>
        <p:spPr bwMode="auto"/>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4" name="Date Placeholder 3"/>
          <p:cNvSpPr>
            <a:spLocks noGrp="1"/>
          </p:cNvSpPr>
          <p:nvPr>
            <p:ph type="dt" sz="half" idx="10"/>
          </p:nvPr>
        </p:nvSpPr>
        <p:spPr bwMode="auto"/>
        <p:txBody>
          <a:bodyPr/>
          <a:lstStyle/>
          <a:p>
            <a:pPr>
              <a:defRPr/>
            </a:pPr>
            <a:fld id="{8614CA0E-03FD-D742-BEB8-8045A1AC8D83}" type="datetimeFigureOut">
              <a:rPr/>
              <a:t>10.11.24</a:t>
            </a:fld>
            <a:endParaRPr/>
          </a:p>
        </p:txBody>
      </p:sp>
      <p:sp>
        <p:nvSpPr>
          <p:cNvPr id="5" name="Footer Placeholder 4"/>
          <p:cNvSpPr>
            <a:spLocks noGrp="1"/>
          </p:cNvSpPr>
          <p:nvPr>
            <p:ph type="ftr" sz="quarter" idx="11"/>
          </p:nvPr>
        </p:nvSpPr>
        <p:spPr bwMode="auto"/>
        <p:txBody>
          <a:bodyPr/>
          <a:lstStyle/>
          <a:p>
            <a:pPr>
              <a:defRPr/>
            </a:pPr>
            <a:endParaRPr/>
          </a:p>
        </p:txBody>
      </p:sp>
      <p:sp>
        <p:nvSpPr>
          <p:cNvPr id="6" name="Slide Number Placeholder 5"/>
          <p:cNvSpPr>
            <a:spLocks noGrp="1"/>
          </p:cNvSpPr>
          <p:nvPr>
            <p:ph type="sldNum" sz="quarter" idx="12"/>
          </p:nvPr>
        </p:nvSpPr>
        <p:spPr bwMode="auto"/>
        <p:txBody>
          <a:bodyPr/>
          <a:lstStyle/>
          <a:p>
            <a:pPr>
              <a:defRPr/>
            </a:pPr>
            <a:fld id="{8D719DA1-9024-EE4A-A376-3A2CD867BA61}" type="slidenum">
              <a:r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vertTitleAndTx" userDrawn="1">
  <p:cSld name="Vertical Title and Text">
    <p:spTree>
      <p:nvGrpSpPr>
        <p:cNvPr id="1" name=""/>
        <p:cNvGrpSpPr/>
        <p:nvPr/>
      </p:nvGrpSpPr>
      <p:grpSpPr bwMode="auto">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bwMode="auto">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bwMode="auto">
          <a:xfrm>
            <a:off x="10129231" y="609597"/>
            <a:ext cx="1073802" cy="4353760"/>
          </a:xfrm>
        </p:spPr>
        <p:txBody>
          <a:bodyPr vert="eaVert"/>
          <a:lstStyle/>
          <a:p>
            <a:pPr>
              <a:defRPr/>
            </a:pPr>
            <a:r>
              <a:rPr lang="en-GB"/>
              <a:t>Click to edit Master title style</a:t>
            </a:r>
            <a:endParaRPr lang="en-US"/>
          </a:p>
        </p:txBody>
      </p:sp>
      <p:sp>
        <p:nvSpPr>
          <p:cNvPr id="3" name="Vertical Text Placeholder 2"/>
          <p:cNvSpPr>
            <a:spLocks noGrp="1"/>
          </p:cNvSpPr>
          <p:nvPr>
            <p:ph type="body" orient="vert" idx="1"/>
          </p:nvPr>
        </p:nvSpPr>
        <p:spPr bwMode="auto">
          <a:xfrm>
            <a:off x="680322" y="609597"/>
            <a:ext cx="8870004" cy="5326589"/>
          </a:xfrm>
        </p:spPr>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4" name="Date Placeholder 3"/>
          <p:cNvSpPr>
            <a:spLocks noGrp="1"/>
          </p:cNvSpPr>
          <p:nvPr>
            <p:ph type="dt" sz="half" idx="10"/>
          </p:nvPr>
        </p:nvSpPr>
        <p:spPr bwMode="auto">
          <a:xfrm>
            <a:off x="6807126" y="5936187"/>
            <a:ext cx="2743200" cy="365125"/>
          </a:xfrm>
        </p:spPr>
        <p:txBody>
          <a:bodyPr/>
          <a:lstStyle/>
          <a:p>
            <a:pPr>
              <a:defRPr/>
            </a:pPr>
            <a:fld id="{8614CA0E-03FD-D742-BEB8-8045A1AC8D83}" type="datetimeFigureOut">
              <a:rPr/>
              <a:t>10.11.24</a:t>
            </a:fld>
            <a:endParaRPr/>
          </a:p>
        </p:txBody>
      </p:sp>
      <p:sp>
        <p:nvSpPr>
          <p:cNvPr id="5" name="Footer Placeholder 4"/>
          <p:cNvSpPr>
            <a:spLocks noGrp="1"/>
          </p:cNvSpPr>
          <p:nvPr>
            <p:ph type="ftr" sz="quarter" idx="11"/>
          </p:nvPr>
        </p:nvSpPr>
        <p:spPr bwMode="auto">
          <a:xfrm>
            <a:off x="680321" y="5936188"/>
            <a:ext cx="6126805" cy="365125"/>
          </a:xfrm>
        </p:spPr>
        <p:txBody>
          <a:bodyPr/>
          <a:lstStyle/>
          <a:p>
            <a:pPr>
              <a:defRPr/>
            </a:pPr>
            <a:endParaRPr/>
          </a:p>
        </p:txBody>
      </p:sp>
      <p:sp>
        <p:nvSpPr>
          <p:cNvPr id="6" name="Slide Number Placeholder 5"/>
          <p:cNvSpPr>
            <a:spLocks noGrp="1"/>
          </p:cNvSpPr>
          <p:nvPr>
            <p:ph type="sldNum" sz="quarter" idx="12"/>
          </p:nvPr>
        </p:nvSpPr>
        <p:spPr bwMode="auto">
          <a:xfrm>
            <a:off x="10097550" y="5398633"/>
            <a:ext cx="1154151" cy="1090789"/>
          </a:xfrm>
        </p:spPr>
        <p:txBody>
          <a:bodyPr anchor="t"/>
          <a:lstStyle>
            <a:lvl1pPr algn="ctr">
              <a:defRPr/>
            </a:lvl1pPr>
          </a:lstStyle>
          <a:p>
            <a:pPr>
              <a:defRPr/>
            </a:pPr>
            <a:fld id="{8D719DA1-9024-EE4A-A376-3A2CD867BA61}"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 userDrawn="1">
  <p:cSld name="Title and Content">
    <p:spTree>
      <p:nvGrpSpPr>
        <p:cNvPr id="1" name=""/>
        <p:cNvGrpSpPr/>
        <p:nvPr/>
      </p:nvGrpSpPr>
      <p:grpSpPr bwMode="auto">
        <a:xfrm>
          <a:off x="0" y="0"/>
          <a:ext cx="0" cy="0"/>
          <a:chOff x="0" y="0"/>
          <a:chExt cx="0" cy="0"/>
        </a:xfrm>
      </p:grpSpPr>
      <p:pic>
        <p:nvPicPr>
          <p:cNvPr id="15" name="Picture 14" descr="HD-ShadowLong.png"/>
          <p:cNvPicPr>
            <a:picLocks noChangeAspect="1"/>
          </p:cNvPicPr>
          <p:nvPr/>
        </p:nvPicPr>
        <p:blipFill>
          <a:blip r:embed="rId2"/>
          <a:stretch/>
        </p:blipFill>
        <p:spPr bwMode="auto">
          <a:xfrm>
            <a:off x="1" y="1970240"/>
            <a:ext cx="10437812" cy="321164"/>
          </a:xfrm>
          <a:prstGeom prst="rect">
            <a:avLst/>
          </a:prstGeom>
        </p:spPr>
      </p:pic>
      <p:pic>
        <p:nvPicPr>
          <p:cNvPr id="16" name="Picture 15" descr="HD-ShadowShort.png"/>
          <p:cNvPicPr>
            <a:picLocks noChangeAspect="1"/>
          </p:cNvPicPr>
          <p:nvPr/>
        </p:nvPicPr>
        <p:blipFill>
          <a:blip r:embed="rId3"/>
          <a:stretch/>
        </p:blipFill>
        <p:spPr bwMode="auto">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bwMode="auto">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p:txBody>
          <a:bodyPr/>
          <a:lstStyle/>
          <a:p>
            <a:pPr>
              <a:defRPr/>
            </a:pPr>
            <a:r>
              <a:rPr lang="en-GB"/>
              <a:t>Click to edit Master title style</a:t>
            </a:r>
            <a:endParaRPr lang="en-US"/>
          </a:p>
        </p:txBody>
      </p:sp>
      <p:sp>
        <p:nvSpPr>
          <p:cNvPr id="3" name="Content Placeholder 2"/>
          <p:cNvSpPr>
            <a:spLocks noGrp="1"/>
          </p:cNvSpPr>
          <p:nvPr>
            <p:ph idx="1"/>
          </p:nvPr>
        </p:nvSpPr>
        <p:spPr bwMode="auto"/>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4" name="Date Placeholder 3"/>
          <p:cNvSpPr>
            <a:spLocks noGrp="1"/>
          </p:cNvSpPr>
          <p:nvPr>
            <p:ph type="dt" sz="half" idx="10"/>
          </p:nvPr>
        </p:nvSpPr>
        <p:spPr bwMode="auto"/>
        <p:txBody>
          <a:bodyPr/>
          <a:lstStyle/>
          <a:p>
            <a:pPr>
              <a:defRPr/>
            </a:pPr>
            <a:fld id="{8614CA0E-03FD-D742-BEB8-8045A1AC8D83}" type="datetimeFigureOut">
              <a:rPr/>
              <a:t>10.11.24</a:t>
            </a:fld>
            <a:endParaRPr/>
          </a:p>
        </p:txBody>
      </p:sp>
      <p:sp>
        <p:nvSpPr>
          <p:cNvPr id="5" name="Footer Placeholder 4"/>
          <p:cNvSpPr>
            <a:spLocks noGrp="1"/>
          </p:cNvSpPr>
          <p:nvPr>
            <p:ph type="ftr" sz="quarter" idx="11"/>
          </p:nvPr>
        </p:nvSpPr>
        <p:spPr bwMode="auto"/>
        <p:txBody>
          <a:bodyPr/>
          <a:lstStyle/>
          <a:p>
            <a:pPr>
              <a:defRPr/>
            </a:pPr>
            <a:endParaRPr/>
          </a:p>
        </p:txBody>
      </p:sp>
      <p:sp>
        <p:nvSpPr>
          <p:cNvPr id="6" name="Slide Number Placeholder 5"/>
          <p:cNvSpPr>
            <a:spLocks noGrp="1"/>
          </p:cNvSpPr>
          <p:nvPr>
            <p:ph type="sldNum" sz="quarter" idx="12"/>
          </p:nvPr>
        </p:nvSpPr>
        <p:spPr bwMode="auto"/>
        <p:txBody>
          <a:bodyPr/>
          <a:lstStyle/>
          <a:p>
            <a:pPr>
              <a:defRPr/>
            </a:pPr>
            <a:fld id="{8D719DA1-9024-EE4A-A376-3A2CD867BA61}"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secHead" userDrawn="1">
  <p:cSld name="Section Header">
    <p:spTree>
      <p:nvGrpSpPr>
        <p:cNvPr id="1" name=""/>
        <p:cNvGrpSpPr/>
        <p:nvPr/>
      </p:nvGrpSpPr>
      <p:grpSpPr bwMode="auto">
        <a:xfrm>
          <a:off x="0" y="0"/>
          <a:ext cx="0" cy="0"/>
          <a:chOff x="0" y="0"/>
          <a:chExt cx="0" cy="0"/>
        </a:xfrm>
      </p:grpSpPr>
      <p:pic>
        <p:nvPicPr>
          <p:cNvPr id="7" name="Picture 6" descr="HD-ShadowLong.png"/>
          <p:cNvPicPr>
            <a:picLocks noChangeAspect="1"/>
          </p:cNvPicPr>
          <p:nvPr/>
        </p:nvPicPr>
        <p:blipFill>
          <a:blip r:embed="rId2"/>
          <a:stretch/>
        </p:blipFill>
        <p:spPr bwMode="auto">
          <a:xfrm>
            <a:off x="-1" y="4086906"/>
            <a:ext cx="10437812" cy="321164"/>
          </a:xfrm>
          <a:prstGeom prst="rect">
            <a:avLst/>
          </a:prstGeom>
        </p:spPr>
      </p:pic>
      <p:pic>
        <p:nvPicPr>
          <p:cNvPr id="8" name="Picture 7" descr="HD-ShadowShort.png"/>
          <p:cNvPicPr>
            <a:picLocks noChangeAspect="1"/>
          </p:cNvPicPr>
          <p:nvPr/>
        </p:nvPicPr>
        <p:blipFill>
          <a:blip r:embed="rId3"/>
          <a:stretch/>
        </p:blipFill>
        <p:spPr bwMode="auto">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bwMode="auto">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680322" y="2869895"/>
            <a:ext cx="9613860" cy="1090788"/>
          </a:xfrm>
        </p:spPr>
        <p:txBody>
          <a:bodyPr anchor="ctr">
            <a:normAutofit/>
          </a:bodyPr>
          <a:lstStyle>
            <a:lvl1pPr algn="r">
              <a:defRPr sz="3600"/>
            </a:lvl1pPr>
          </a:lstStyle>
          <a:p>
            <a:pPr>
              <a:defRPr/>
            </a:pPr>
            <a:r>
              <a:rPr lang="en-GB"/>
              <a:t>Click to edit Master title style</a:t>
            </a:r>
            <a:endParaRPr lang="en-US"/>
          </a:p>
        </p:txBody>
      </p:sp>
      <p:sp>
        <p:nvSpPr>
          <p:cNvPr id="3" name="Text Placeholder 2"/>
          <p:cNvSpPr>
            <a:spLocks noGrp="1"/>
          </p:cNvSpPr>
          <p:nvPr>
            <p:ph type="body" idx="1"/>
          </p:nvPr>
        </p:nvSpPr>
        <p:spPr bwMode="auto">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Click to edit Master text styles</a:t>
            </a:r>
            <a:endParaRPr/>
          </a:p>
        </p:txBody>
      </p:sp>
      <p:sp>
        <p:nvSpPr>
          <p:cNvPr id="4" name="Date Placeholder 3"/>
          <p:cNvSpPr>
            <a:spLocks noGrp="1"/>
          </p:cNvSpPr>
          <p:nvPr>
            <p:ph type="dt" sz="half" idx="10"/>
          </p:nvPr>
        </p:nvSpPr>
        <p:spPr bwMode="auto"/>
        <p:txBody>
          <a:bodyPr/>
          <a:lstStyle/>
          <a:p>
            <a:pPr>
              <a:defRPr/>
            </a:pPr>
            <a:fld id="{8614CA0E-03FD-D742-BEB8-8045A1AC8D83}" type="datetimeFigureOut">
              <a:rPr/>
              <a:t>10.11.24</a:t>
            </a:fld>
            <a:endParaRPr/>
          </a:p>
        </p:txBody>
      </p:sp>
      <p:sp>
        <p:nvSpPr>
          <p:cNvPr id="5" name="Footer Placeholder 4"/>
          <p:cNvSpPr>
            <a:spLocks noGrp="1"/>
          </p:cNvSpPr>
          <p:nvPr>
            <p:ph type="ftr" sz="quarter" idx="11"/>
          </p:nvPr>
        </p:nvSpPr>
        <p:spPr bwMode="auto"/>
        <p:txBody>
          <a:bodyPr/>
          <a:lstStyle/>
          <a:p>
            <a:pPr>
              <a:defRPr/>
            </a:pPr>
            <a:endParaRPr/>
          </a:p>
        </p:txBody>
      </p:sp>
      <p:sp>
        <p:nvSpPr>
          <p:cNvPr id="6" name="Slide Number Placeholder 5"/>
          <p:cNvSpPr>
            <a:spLocks noGrp="1"/>
          </p:cNvSpPr>
          <p:nvPr>
            <p:ph type="sldNum" sz="quarter" idx="12"/>
          </p:nvPr>
        </p:nvSpPr>
        <p:spPr bwMode="auto">
          <a:xfrm>
            <a:off x="10729455" y="2869895"/>
            <a:ext cx="1154151" cy="1090789"/>
          </a:xfrm>
        </p:spPr>
        <p:txBody>
          <a:bodyPr/>
          <a:lstStyle/>
          <a:p>
            <a:pPr>
              <a:defRPr/>
            </a:pPr>
            <a:fld id="{8D719DA1-9024-EE4A-A376-3A2CD867BA61}"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woObj" userDrawn="1">
  <p:cSld name="Two Content">
    <p:spTree>
      <p:nvGrpSpPr>
        <p:cNvPr id="1" name=""/>
        <p:cNvGrpSpPr/>
        <p:nvPr/>
      </p:nvGrpSpPr>
      <p:grpSpPr bwMode="auto">
        <a:xfrm>
          <a:off x="0" y="0"/>
          <a:ext cx="0" cy="0"/>
          <a:chOff x="0" y="0"/>
          <a:chExt cx="0" cy="0"/>
        </a:xfrm>
      </p:grpSpPr>
      <p:pic>
        <p:nvPicPr>
          <p:cNvPr id="8" name="Picture 7" descr="HD-ShadowLong.png"/>
          <p:cNvPicPr>
            <a:picLocks noChangeAspect="1"/>
          </p:cNvPicPr>
          <p:nvPr/>
        </p:nvPicPr>
        <p:blipFill>
          <a:blip r:embed="rId2"/>
          <a:stretch/>
        </p:blipFill>
        <p:spPr bwMode="auto">
          <a:xfrm>
            <a:off x="1" y="1970240"/>
            <a:ext cx="10437812" cy="321164"/>
          </a:xfrm>
          <a:prstGeom prst="rect">
            <a:avLst/>
          </a:prstGeom>
        </p:spPr>
      </p:pic>
      <p:pic>
        <p:nvPicPr>
          <p:cNvPr id="9" name="Picture 8" descr="HD-ShadowShort.png"/>
          <p:cNvPicPr>
            <a:picLocks noChangeAspect="1"/>
          </p:cNvPicPr>
          <p:nvPr/>
        </p:nvPicPr>
        <p:blipFill>
          <a:blip r:embed="rId3"/>
          <a:stretch/>
        </p:blipFill>
        <p:spPr bwMode="auto">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bwMode="auto">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p:txBody>
          <a:bodyPr/>
          <a:lstStyle/>
          <a:p>
            <a:pPr>
              <a:defRPr/>
            </a:pPr>
            <a:r>
              <a:rPr lang="en-GB"/>
              <a:t>Click to edit Master title style</a:t>
            </a:r>
            <a:endParaRPr lang="en-US"/>
          </a:p>
        </p:txBody>
      </p:sp>
      <p:sp>
        <p:nvSpPr>
          <p:cNvPr id="3" name="Content Placeholder 2"/>
          <p:cNvSpPr>
            <a:spLocks noGrp="1"/>
          </p:cNvSpPr>
          <p:nvPr>
            <p:ph sz="half" idx="1"/>
          </p:nvPr>
        </p:nvSpPr>
        <p:spPr bwMode="auto">
          <a:xfrm>
            <a:off x="680319" y="2336873"/>
            <a:ext cx="4698358" cy="3599316"/>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4" name="Content Placeholder 3"/>
          <p:cNvSpPr>
            <a:spLocks noGrp="1"/>
          </p:cNvSpPr>
          <p:nvPr>
            <p:ph sz="half" idx="2"/>
          </p:nvPr>
        </p:nvSpPr>
        <p:spPr bwMode="auto">
          <a:xfrm>
            <a:off x="5594123" y="2336873"/>
            <a:ext cx="4700058" cy="3599316"/>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5" name="Date Placeholder 4"/>
          <p:cNvSpPr>
            <a:spLocks noGrp="1"/>
          </p:cNvSpPr>
          <p:nvPr>
            <p:ph type="dt" sz="half" idx="10"/>
          </p:nvPr>
        </p:nvSpPr>
        <p:spPr bwMode="auto"/>
        <p:txBody>
          <a:bodyPr/>
          <a:lstStyle/>
          <a:p>
            <a:pPr>
              <a:defRPr/>
            </a:pPr>
            <a:fld id="{8614CA0E-03FD-D742-BEB8-8045A1AC8D83}" type="datetimeFigureOut">
              <a:rPr/>
              <a:t>10.11.24</a:t>
            </a:fld>
            <a:endParaRPr/>
          </a:p>
        </p:txBody>
      </p:sp>
      <p:sp>
        <p:nvSpPr>
          <p:cNvPr id="6" name="Footer Placeholder 5"/>
          <p:cNvSpPr>
            <a:spLocks noGrp="1"/>
          </p:cNvSpPr>
          <p:nvPr>
            <p:ph type="ftr" sz="quarter" idx="11"/>
          </p:nvPr>
        </p:nvSpPr>
        <p:spPr bwMode="auto"/>
        <p:txBody>
          <a:bodyPr/>
          <a:lstStyle/>
          <a:p>
            <a:pPr>
              <a:defRPr/>
            </a:pPr>
            <a:endParaRPr/>
          </a:p>
        </p:txBody>
      </p:sp>
      <p:sp>
        <p:nvSpPr>
          <p:cNvPr id="7" name="Slide Number Placeholder 6"/>
          <p:cNvSpPr>
            <a:spLocks noGrp="1"/>
          </p:cNvSpPr>
          <p:nvPr>
            <p:ph type="sldNum" sz="quarter" idx="12"/>
          </p:nvPr>
        </p:nvSpPr>
        <p:spPr bwMode="auto"/>
        <p:txBody>
          <a:bodyPr/>
          <a:lstStyle/>
          <a:p>
            <a:pPr>
              <a:defRPr/>
            </a:pPr>
            <a:fld id="{8D719DA1-9024-EE4A-A376-3A2CD867BA61}"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woTxTwoObj" userDrawn="1">
  <p:cSld name="Comparison">
    <p:spTree>
      <p:nvGrpSpPr>
        <p:cNvPr id="1" name=""/>
        <p:cNvGrpSpPr/>
        <p:nvPr/>
      </p:nvGrpSpPr>
      <p:grpSpPr bwMode="auto">
        <a:xfrm>
          <a:off x="0" y="0"/>
          <a:ext cx="0" cy="0"/>
          <a:chOff x="0" y="0"/>
          <a:chExt cx="0" cy="0"/>
        </a:xfrm>
      </p:grpSpPr>
      <p:pic>
        <p:nvPicPr>
          <p:cNvPr id="10" name="Picture 9" descr="HD-ShadowLong.png"/>
          <p:cNvPicPr>
            <a:picLocks noChangeAspect="1"/>
          </p:cNvPicPr>
          <p:nvPr/>
        </p:nvPicPr>
        <p:blipFill>
          <a:blip r:embed="rId2"/>
          <a:stretch/>
        </p:blipFill>
        <p:spPr bwMode="auto">
          <a:xfrm>
            <a:off x="1" y="1970240"/>
            <a:ext cx="10437812" cy="321164"/>
          </a:xfrm>
          <a:prstGeom prst="rect">
            <a:avLst/>
          </a:prstGeom>
        </p:spPr>
      </p:pic>
      <p:pic>
        <p:nvPicPr>
          <p:cNvPr id="11" name="Picture 10" descr="HD-ShadowShort.png"/>
          <p:cNvPicPr>
            <a:picLocks noChangeAspect="1"/>
          </p:cNvPicPr>
          <p:nvPr/>
        </p:nvPicPr>
        <p:blipFill>
          <a:blip r:embed="rId3"/>
          <a:stretch/>
        </p:blipFill>
        <p:spPr bwMode="auto">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bwMode="auto">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680319" y="753229"/>
            <a:ext cx="9613863" cy="1080937"/>
          </a:xfrm>
        </p:spPr>
        <p:txBody>
          <a:bodyPr/>
          <a:lstStyle/>
          <a:p>
            <a:pPr>
              <a:defRPr/>
            </a:pPr>
            <a:r>
              <a:rPr lang="en-GB"/>
              <a:t>Click to edit Master title style</a:t>
            </a:r>
            <a:endParaRPr lang="en-US"/>
          </a:p>
        </p:txBody>
      </p:sp>
      <p:sp>
        <p:nvSpPr>
          <p:cNvPr id="3" name="Text Placeholder 2"/>
          <p:cNvSpPr>
            <a:spLocks noGrp="1"/>
          </p:cNvSpPr>
          <p:nvPr>
            <p:ph type="body" idx="1"/>
          </p:nvPr>
        </p:nvSpPr>
        <p:spPr bwMode="auto">
          <a:xfrm>
            <a:off x="906349"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4" name="Content Placeholder 3"/>
          <p:cNvSpPr>
            <a:spLocks noGrp="1"/>
          </p:cNvSpPr>
          <p:nvPr>
            <p:ph sz="half" idx="2"/>
          </p:nvPr>
        </p:nvSpPr>
        <p:spPr bwMode="auto">
          <a:xfrm>
            <a:off x="680322" y="3030008"/>
            <a:ext cx="4698355" cy="2906179"/>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5" name="Text Placeholder 4"/>
          <p:cNvSpPr>
            <a:spLocks noGrp="1"/>
          </p:cNvSpPr>
          <p:nvPr>
            <p:ph type="body" sz="quarter" idx="3"/>
          </p:nvPr>
        </p:nvSpPr>
        <p:spPr bwMode="auto">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6" name="Content Placeholder 5"/>
          <p:cNvSpPr>
            <a:spLocks noGrp="1"/>
          </p:cNvSpPr>
          <p:nvPr>
            <p:ph sz="quarter" idx="4"/>
          </p:nvPr>
        </p:nvSpPr>
        <p:spPr bwMode="auto">
          <a:xfrm>
            <a:off x="5594123" y="3030008"/>
            <a:ext cx="4700059" cy="2906179"/>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7" name="Date Placeholder 6"/>
          <p:cNvSpPr>
            <a:spLocks noGrp="1"/>
          </p:cNvSpPr>
          <p:nvPr>
            <p:ph type="dt" sz="half" idx="10"/>
          </p:nvPr>
        </p:nvSpPr>
        <p:spPr bwMode="auto"/>
        <p:txBody>
          <a:bodyPr/>
          <a:lstStyle/>
          <a:p>
            <a:pPr>
              <a:defRPr/>
            </a:pPr>
            <a:fld id="{8614CA0E-03FD-D742-BEB8-8045A1AC8D83}" type="datetimeFigureOut">
              <a:rPr/>
              <a:t>10.11.24</a:t>
            </a:fld>
            <a:endParaRPr/>
          </a:p>
        </p:txBody>
      </p:sp>
      <p:sp>
        <p:nvSpPr>
          <p:cNvPr id="8" name="Footer Placeholder 7"/>
          <p:cNvSpPr>
            <a:spLocks noGrp="1"/>
          </p:cNvSpPr>
          <p:nvPr>
            <p:ph type="ftr" sz="quarter" idx="11"/>
          </p:nvPr>
        </p:nvSpPr>
        <p:spPr bwMode="auto"/>
        <p:txBody>
          <a:bodyPr/>
          <a:lstStyle/>
          <a:p>
            <a:pPr>
              <a:defRPr/>
            </a:pPr>
            <a:endParaRPr/>
          </a:p>
        </p:txBody>
      </p:sp>
      <p:sp>
        <p:nvSpPr>
          <p:cNvPr id="9" name="Slide Number Placeholder 8"/>
          <p:cNvSpPr>
            <a:spLocks noGrp="1"/>
          </p:cNvSpPr>
          <p:nvPr>
            <p:ph type="sldNum" sz="quarter" idx="12"/>
          </p:nvPr>
        </p:nvSpPr>
        <p:spPr bwMode="auto"/>
        <p:txBody>
          <a:bodyPr/>
          <a:lstStyle/>
          <a:p>
            <a:pPr>
              <a:defRPr/>
            </a:pPr>
            <a:fld id="{8D719DA1-9024-EE4A-A376-3A2CD867BA61}"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itleOnly" userDrawn="1">
  <p:cSld name="Title Only">
    <p:spTree>
      <p:nvGrpSpPr>
        <p:cNvPr id="1" name=""/>
        <p:cNvGrpSpPr/>
        <p:nvPr/>
      </p:nvGrpSpPr>
      <p:grpSpPr bwMode="auto">
        <a:xfrm>
          <a:off x="0" y="0"/>
          <a:ext cx="0" cy="0"/>
          <a:chOff x="0" y="0"/>
          <a:chExt cx="0" cy="0"/>
        </a:xfrm>
      </p:grpSpPr>
      <p:pic>
        <p:nvPicPr>
          <p:cNvPr id="6" name="Picture 5" descr="HD-ShadowLong.png"/>
          <p:cNvPicPr>
            <a:picLocks noChangeAspect="1"/>
          </p:cNvPicPr>
          <p:nvPr/>
        </p:nvPicPr>
        <p:blipFill>
          <a:blip r:embed="rId2"/>
          <a:stretch/>
        </p:blipFill>
        <p:spPr bwMode="auto">
          <a:xfrm>
            <a:off x="1" y="1970240"/>
            <a:ext cx="10437812" cy="321164"/>
          </a:xfrm>
          <a:prstGeom prst="rect">
            <a:avLst/>
          </a:prstGeom>
        </p:spPr>
      </p:pic>
      <p:pic>
        <p:nvPicPr>
          <p:cNvPr id="7" name="Picture 6" descr="HD-ShadowShort.png"/>
          <p:cNvPicPr>
            <a:picLocks noChangeAspect="1"/>
          </p:cNvPicPr>
          <p:nvPr/>
        </p:nvPicPr>
        <p:blipFill>
          <a:blip r:embed="rId3"/>
          <a:stretch/>
        </p:blipFill>
        <p:spPr bwMode="auto">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bwMode="auto">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p:txBody>
          <a:bodyPr/>
          <a:lstStyle/>
          <a:p>
            <a:pPr>
              <a:defRPr/>
            </a:pPr>
            <a:r>
              <a:rPr lang="en-GB"/>
              <a:t>Click to edit Master title style</a:t>
            </a:r>
            <a:endParaRPr lang="en-US"/>
          </a:p>
        </p:txBody>
      </p:sp>
      <p:sp>
        <p:nvSpPr>
          <p:cNvPr id="3" name="Date Placeholder 2"/>
          <p:cNvSpPr>
            <a:spLocks noGrp="1"/>
          </p:cNvSpPr>
          <p:nvPr>
            <p:ph type="dt" sz="half" idx="10"/>
          </p:nvPr>
        </p:nvSpPr>
        <p:spPr bwMode="auto"/>
        <p:txBody>
          <a:bodyPr/>
          <a:lstStyle/>
          <a:p>
            <a:pPr>
              <a:defRPr/>
            </a:pPr>
            <a:fld id="{8614CA0E-03FD-D742-BEB8-8045A1AC8D83}" type="datetimeFigureOut">
              <a:rPr/>
              <a:t>10.11.24</a:t>
            </a:fld>
            <a:endParaRPr/>
          </a:p>
        </p:txBody>
      </p:sp>
      <p:sp>
        <p:nvSpPr>
          <p:cNvPr id="4" name="Footer Placeholder 3"/>
          <p:cNvSpPr>
            <a:spLocks noGrp="1"/>
          </p:cNvSpPr>
          <p:nvPr>
            <p:ph type="ftr" sz="quarter" idx="11"/>
          </p:nvPr>
        </p:nvSpPr>
        <p:spPr bwMode="auto"/>
        <p:txBody>
          <a:bodyPr/>
          <a:lstStyle/>
          <a:p>
            <a:pPr>
              <a:defRPr/>
            </a:pPr>
            <a:endParaRPr/>
          </a:p>
        </p:txBody>
      </p:sp>
      <p:sp>
        <p:nvSpPr>
          <p:cNvPr id="5" name="Slide Number Placeholder 4"/>
          <p:cNvSpPr>
            <a:spLocks noGrp="1"/>
          </p:cNvSpPr>
          <p:nvPr>
            <p:ph type="sldNum" sz="quarter" idx="12"/>
          </p:nvPr>
        </p:nvSpPr>
        <p:spPr bwMode="auto"/>
        <p:txBody>
          <a:bodyPr/>
          <a:lstStyle/>
          <a:p>
            <a:pPr>
              <a:defRPr/>
            </a:pPr>
            <a:fld id="{8D719DA1-9024-EE4A-A376-3A2CD867BA61}" type="slidenum">
              <a:r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blank" userDrawn="1">
  <p:cSld name="Blank">
    <p:spTree>
      <p:nvGrpSpPr>
        <p:cNvPr id="1" name=""/>
        <p:cNvGrpSpPr/>
        <p:nvPr/>
      </p:nvGrpSpPr>
      <p:grpSpPr bwMode="auto">
        <a:xfrm>
          <a:off x="0" y="0"/>
          <a:ext cx="0" cy="0"/>
          <a:chOff x="0" y="0"/>
          <a:chExt cx="0" cy="0"/>
        </a:xfrm>
      </p:grpSpPr>
      <p:pic>
        <p:nvPicPr>
          <p:cNvPr id="5" name="Picture 4" descr="HD-ShadowShort.png"/>
          <p:cNvPicPr>
            <a:picLocks noChangeAspect="1"/>
          </p:cNvPicPr>
          <p:nvPr/>
        </p:nvPicPr>
        <p:blipFill>
          <a:blip r:embed="rId2"/>
          <a:stretch/>
        </p:blipFill>
        <p:spPr bwMode="auto">
          <a:xfrm>
            <a:off x="10585826" y="1971234"/>
            <a:ext cx="1602997" cy="144270"/>
          </a:xfrm>
          <a:prstGeom prst="rect">
            <a:avLst/>
          </a:prstGeom>
        </p:spPr>
      </p:pic>
      <p:sp>
        <p:nvSpPr>
          <p:cNvPr id="6" name="Rectangle 5"/>
          <p:cNvSpPr/>
          <p:nvPr/>
        </p:nvSpPr>
        <p:spPr bwMode="auto">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bwMode="auto"/>
        <p:txBody>
          <a:bodyPr/>
          <a:lstStyle/>
          <a:p>
            <a:pPr>
              <a:defRPr/>
            </a:pPr>
            <a:fld id="{8614CA0E-03FD-D742-BEB8-8045A1AC8D83}" type="datetimeFigureOut">
              <a:rPr/>
              <a:t>10.11.24</a:t>
            </a:fld>
            <a:endParaRPr/>
          </a:p>
        </p:txBody>
      </p:sp>
      <p:sp>
        <p:nvSpPr>
          <p:cNvPr id="3" name="Footer Placeholder 2"/>
          <p:cNvSpPr>
            <a:spLocks noGrp="1"/>
          </p:cNvSpPr>
          <p:nvPr>
            <p:ph type="ftr" sz="quarter" idx="11"/>
          </p:nvPr>
        </p:nvSpPr>
        <p:spPr bwMode="auto"/>
        <p:txBody>
          <a:bodyPr/>
          <a:lstStyle/>
          <a:p>
            <a:pPr>
              <a:defRPr/>
            </a:pPr>
            <a:endParaRPr/>
          </a:p>
        </p:txBody>
      </p:sp>
      <p:sp>
        <p:nvSpPr>
          <p:cNvPr id="4" name="Slide Number Placeholder 3"/>
          <p:cNvSpPr>
            <a:spLocks noGrp="1"/>
          </p:cNvSpPr>
          <p:nvPr>
            <p:ph type="sldNum" sz="quarter" idx="12"/>
          </p:nvPr>
        </p:nvSpPr>
        <p:spPr bwMode="auto"/>
        <p:txBody>
          <a:bodyPr/>
          <a:lstStyle/>
          <a:p>
            <a:pPr>
              <a:defRPr/>
            </a:pPr>
            <a:fld id="{8D719DA1-9024-EE4A-A376-3A2CD867BA61}" type="slidenum">
              <a:r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Tx" userDrawn="1">
  <p:cSld name="Content with Caption">
    <p:spTree>
      <p:nvGrpSpPr>
        <p:cNvPr id="1" name=""/>
        <p:cNvGrpSpPr/>
        <p:nvPr/>
      </p:nvGrpSpPr>
      <p:grpSpPr bwMode="auto">
        <a:xfrm>
          <a:off x="0" y="0"/>
          <a:ext cx="0" cy="0"/>
          <a:chOff x="0" y="0"/>
          <a:chExt cx="0" cy="0"/>
        </a:xfrm>
      </p:grpSpPr>
      <p:pic>
        <p:nvPicPr>
          <p:cNvPr id="8" name="Picture 7" descr="HD-ShadowLong.png"/>
          <p:cNvPicPr>
            <a:picLocks noChangeAspect="1"/>
          </p:cNvPicPr>
          <p:nvPr/>
        </p:nvPicPr>
        <p:blipFill>
          <a:blip r:embed="rId2"/>
          <a:stretch/>
        </p:blipFill>
        <p:spPr bwMode="auto">
          <a:xfrm>
            <a:off x="1" y="1970240"/>
            <a:ext cx="10437812" cy="321164"/>
          </a:xfrm>
          <a:prstGeom prst="rect">
            <a:avLst/>
          </a:prstGeom>
        </p:spPr>
      </p:pic>
      <p:pic>
        <p:nvPicPr>
          <p:cNvPr id="9" name="Picture 8" descr="HD-ShadowShort.png"/>
          <p:cNvPicPr>
            <a:picLocks noChangeAspect="1"/>
          </p:cNvPicPr>
          <p:nvPr/>
        </p:nvPicPr>
        <p:blipFill>
          <a:blip r:embed="rId3"/>
          <a:stretch/>
        </p:blipFill>
        <p:spPr bwMode="auto">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bwMode="auto">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680321" y="753227"/>
            <a:ext cx="9613859" cy="1080940"/>
          </a:xfrm>
        </p:spPr>
        <p:txBody>
          <a:bodyPr anchor="ctr">
            <a:normAutofit/>
          </a:bodyPr>
          <a:lstStyle>
            <a:lvl1pPr>
              <a:defRPr sz="3600"/>
            </a:lvl1pPr>
          </a:lstStyle>
          <a:p>
            <a:pPr>
              <a:defRPr/>
            </a:pPr>
            <a:r>
              <a:rPr lang="en-GB"/>
              <a:t>Click to edit Master title style</a:t>
            </a:r>
            <a:endParaRPr lang="en-US"/>
          </a:p>
        </p:txBody>
      </p:sp>
      <p:sp>
        <p:nvSpPr>
          <p:cNvPr id="3" name="Content Placeholder 2"/>
          <p:cNvSpPr>
            <a:spLocks noGrp="1"/>
          </p:cNvSpPr>
          <p:nvPr>
            <p:ph idx="1"/>
          </p:nvPr>
        </p:nvSpPr>
        <p:spPr bwMode="auto">
          <a:xfrm>
            <a:off x="4685846" y="2336873"/>
            <a:ext cx="5608336" cy="3599313"/>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4" name="Text Placeholder 3"/>
          <p:cNvSpPr>
            <a:spLocks noGrp="1"/>
          </p:cNvSpPr>
          <p:nvPr>
            <p:ph type="body" sz="half" idx="2"/>
          </p:nvPr>
        </p:nvSpPr>
        <p:spPr bwMode="auto">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fld id="{8614CA0E-03FD-D742-BEB8-8045A1AC8D83}" type="datetimeFigureOut">
              <a:rPr/>
              <a:t>10.11.24</a:t>
            </a:fld>
            <a:endParaRPr/>
          </a:p>
        </p:txBody>
      </p:sp>
      <p:sp>
        <p:nvSpPr>
          <p:cNvPr id="6" name="Footer Placeholder 5"/>
          <p:cNvSpPr>
            <a:spLocks noGrp="1"/>
          </p:cNvSpPr>
          <p:nvPr>
            <p:ph type="ftr" sz="quarter" idx="11"/>
          </p:nvPr>
        </p:nvSpPr>
        <p:spPr bwMode="auto"/>
        <p:txBody>
          <a:bodyPr/>
          <a:lstStyle/>
          <a:p>
            <a:pPr>
              <a:defRPr/>
            </a:pPr>
            <a:endParaRPr/>
          </a:p>
        </p:txBody>
      </p:sp>
      <p:sp>
        <p:nvSpPr>
          <p:cNvPr id="7" name="Slide Number Placeholder 6"/>
          <p:cNvSpPr>
            <a:spLocks noGrp="1"/>
          </p:cNvSpPr>
          <p:nvPr>
            <p:ph type="sldNum" sz="quarter" idx="12"/>
          </p:nvPr>
        </p:nvSpPr>
        <p:spPr bwMode="auto"/>
        <p:txBody>
          <a:bodyPr/>
          <a:lstStyle/>
          <a:p>
            <a:pPr>
              <a:defRPr/>
            </a:pPr>
            <a:fld id="{8D719DA1-9024-EE4A-A376-3A2CD867BA61}" type="slidenum">
              <a:r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picTx" userDrawn="1">
  <p:cSld name="Picture with Caption">
    <p:spTree>
      <p:nvGrpSpPr>
        <p:cNvPr id="1" name=""/>
        <p:cNvGrpSpPr/>
        <p:nvPr/>
      </p:nvGrpSpPr>
      <p:grpSpPr bwMode="auto">
        <a:xfrm>
          <a:off x="0" y="0"/>
          <a:ext cx="0" cy="0"/>
          <a:chOff x="0" y="0"/>
          <a:chExt cx="0" cy="0"/>
        </a:xfrm>
      </p:grpSpPr>
      <p:pic>
        <p:nvPicPr>
          <p:cNvPr id="8" name="Picture 7" descr="HD-ShadowLong.png"/>
          <p:cNvPicPr>
            <a:picLocks noChangeAspect="1"/>
          </p:cNvPicPr>
          <p:nvPr/>
        </p:nvPicPr>
        <p:blipFill>
          <a:blip r:embed="rId2"/>
          <a:stretch/>
        </p:blipFill>
        <p:spPr bwMode="auto">
          <a:xfrm>
            <a:off x="1" y="1970240"/>
            <a:ext cx="10437812" cy="321164"/>
          </a:xfrm>
          <a:prstGeom prst="rect">
            <a:avLst/>
          </a:prstGeom>
        </p:spPr>
      </p:pic>
      <p:pic>
        <p:nvPicPr>
          <p:cNvPr id="9" name="Picture 8" descr="HD-ShadowShort.png"/>
          <p:cNvPicPr>
            <a:picLocks noChangeAspect="1"/>
          </p:cNvPicPr>
          <p:nvPr/>
        </p:nvPicPr>
        <p:blipFill>
          <a:blip r:embed="rId3"/>
          <a:stretch/>
        </p:blipFill>
        <p:spPr bwMode="auto">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bwMode="auto">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680323" y="753227"/>
            <a:ext cx="9613857" cy="1080938"/>
          </a:xfrm>
        </p:spPr>
        <p:txBody>
          <a:bodyPr anchor="ctr">
            <a:normAutofit/>
          </a:bodyPr>
          <a:lstStyle>
            <a:lvl1pPr>
              <a:defRPr sz="3600"/>
            </a:lvl1pPr>
          </a:lstStyle>
          <a:p>
            <a:pPr>
              <a:defRPr/>
            </a:pPr>
            <a:r>
              <a:rPr lang="en-GB"/>
              <a:t>Click to edit Master title style</a:t>
            </a:r>
            <a:endParaRPr lang="en-US"/>
          </a:p>
        </p:txBody>
      </p:sp>
      <p:sp>
        <p:nvSpPr>
          <p:cNvPr id="3" name="Picture Placeholder 2"/>
          <p:cNvSpPr>
            <a:spLocks noChangeAspect="1" noGrp="1"/>
          </p:cNvSpPr>
          <p:nvPr>
            <p:ph type="pic" idx="1"/>
          </p:nvPr>
        </p:nvSpPr>
        <p:spPr bwMode="auto">
          <a:xfrm>
            <a:off x="4868332" y="2336874"/>
            <a:ext cx="5425849" cy="3599312"/>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GB"/>
              <a:t>Click icon to add picture</a:t>
            </a:r>
            <a:endParaRPr lang="en-US"/>
          </a:p>
        </p:txBody>
      </p:sp>
      <p:sp>
        <p:nvSpPr>
          <p:cNvPr id="4" name="Text Placeholder 3"/>
          <p:cNvSpPr>
            <a:spLocks noGrp="1"/>
          </p:cNvSpPr>
          <p:nvPr>
            <p:ph type="body" sz="half" idx="2"/>
          </p:nvPr>
        </p:nvSpPr>
        <p:spPr bwMode="auto">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fld id="{8614CA0E-03FD-D742-BEB8-8045A1AC8D83}" type="datetimeFigureOut">
              <a:rPr/>
              <a:t>10.11.24</a:t>
            </a:fld>
            <a:endParaRPr/>
          </a:p>
        </p:txBody>
      </p:sp>
      <p:sp>
        <p:nvSpPr>
          <p:cNvPr id="6" name="Footer Placeholder 5"/>
          <p:cNvSpPr>
            <a:spLocks noGrp="1"/>
          </p:cNvSpPr>
          <p:nvPr>
            <p:ph type="ftr" sz="quarter" idx="11"/>
          </p:nvPr>
        </p:nvSpPr>
        <p:spPr bwMode="auto"/>
        <p:txBody>
          <a:bodyPr/>
          <a:lstStyle/>
          <a:p>
            <a:pPr>
              <a:defRPr/>
            </a:pPr>
            <a:endParaRPr/>
          </a:p>
        </p:txBody>
      </p:sp>
      <p:sp>
        <p:nvSpPr>
          <p:cNvPr id="7" name="Slide Number Placeholder 6"/>
          <p:cNvSpPr>
            <a:spLocks noGrp="1"/>
          </p:cNvSpPr>
          <p:nvPr>
            <p:ph type="sldNum" sz="quarter" idx="12"/>
          </p:nvPr>
        </p:nvSpPr>
        <p:spPr bwMode="auto"/>
        <p:txBody>
          <a:bodyPr/>
          <a:lstStyle/>
          <a:p>
            <a:pPr>
              <a:defRPr/>
            </a:pPr>
            <a:fld id="{8D719DA1-9024-EE4A-A376-3A2CD867BA61}" type="slidenum">
              <a:rPr/>
              <a:t>‹#›</a:t>
            </a:fld>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3">
        <a:schemeClr val="bg2"/>
      </p:bgRef>
    </p:bg>
    <p:spTree>
      <p:nvGrpSpPr>
        <p:cNvPr id="1" name=""/>
        <p:cNvGrpSpPr/>
        <p:nvPr/>
      </p:nvGrpSpPr>
      <p:grpSpPr bwMode="auto">
        <a:xfrm>
          <a:off x="0" y="0"/>
          <a:ext cx="0" cy="0"/>
          <a:chOff x="0" y="0"/>
          <a:chExt cx="0" cy="0"/>
        </a:xfrm>
      </p:grpSpPr>
      <p:pic>
        <p:nvPicPr>
          <p:cNvPr id="7" name="Picture 6" descr="hashOverlay-FullResolve.png"/>
          <p:cNvPicPr>
            <a:picLocks noChangeAspect="1"/>
          </p:cNvPicPr>
          <p:nvPr/>
        </p:nvPicPr>
        <p:blipFill>
          <a:blip r:embed="rId19">
            <a:alphaModFix amt="10000"/>
          </a:blip>
          <a:stretch/>
        </p:blipFill>
        <p:spPr bwMode="auto">
          <a:xfrm>
            <a:off x="0" y="0"/>
            <a:ext cx="12192000" cy="6858000"/>
          </a:xfrm>
          <a:prstGeom prst="rect">
            <a:avLst/>
          </a:prstGeom>
        </p:spPr>
      </p:pic>
      <p:sp>
        <p:nvSpPr>
          <p:cNvPr id="2" name="Title Placeholder 1"/>
          <p:cNvSpPr>
            <a:spLocks noGrp="1"/>
          </p:cNvSpPr>
          <p:nvPr>
            <p:ph type="title"/>
          </p:nvPr>
        </p:nvSpPr>
        <p:spPr bwMode="auto">
          <a:xfrm>
            <a:off x="680321" y="753227"/>
            <a:ext cx="9613861" cy="1080938"/>
          </a:xfrm>
          <a:prstGeom prst="rect">
            <a:avLst/>
          </a:prstGeom>
        </p:spPr>
        <p:txBody>
          <a:bodyPr vert="horz" lIns="91440" tIns="45720" rIns="91440" bIns="45720" rtlCol="0" anchor="ctr">
            <a:normAutofit/>
          </a:bodyPr>
          <a:lstStyle/>
          <a:p>
            <a:pPr>
              <a:defRPr/>
            </a:pPr>
            <a:r>
              <a:rPr lang="en-GB"/>
              <a:t>Click to edit Master title style</a:t>
            </a:r>
            <a:endParaRPr lang="en-US"/>
          </a:p>
        </p:txBody>
      </p:sp>
      <p:sp>
        <p:nvSpPr>
          <p:cNvPr id="3" name="Text Placeholder 2"/>
          <p:cNvSpPr>
            <a:spLocks noGrp="1"/>
          </p:cNvSpPr>
          <p:nvPr>
            <p:ph type="body" idx="1"/>
          </p:nvPr>
        </p:nvSpPr>
        <p:spPr bwMode="auto">
          <a:xfrm>
            <a:off x="680321" y="2336873"/>
            <a:ext cx="9613861" cy="3599316"/>
          </a:xfrm>
          <a:prstGeom prst="rect">
            <a:avLst/>
          </a:prstGeom>
        </p:spPr>
        <p:txBody>
          <a:bodyPr vert="horz" lIns="91440" tIns="45720" rIns="91440" bIns="45720" rtlCol="0">
            <a:normAutofit/>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4" name="Date Placeholder 3"/>
          <p:cNvSpPr>
            <a:spLocks noGrp="1"/>
          </p:cNvSpPr>
          <p:nvPr>
            <p:ph type="dt" sz="half" idx="2"/>
          </p:nvPr>
        </p:nvSpPr>
        <p:spPr bwMode="auto">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8614CA0E-03FD-D742-BEB8-8045A1AC8D83}" type="datetimeFigureOut">
              <a:rPr/>
              <a:t>10.11.24</a:t>
            </a:fld>
            <a:endParaRPr/>
          </a:p>
        </p:txBody>
      </p:sp>
      <p:sp>
        <p:nvSpPr>
          <p:cNvPr id="5" name="Footer Placeholder 4"/>
          <p:cNvSpPr>
            <a:spLocks noGrp="1"/>
          </p:cNvSpPr>
          <p:nvPr>
            <p:ph type="ftr" sz="quarter" idx="3"/>
          </p:nvPr>
        </p:nvSpPr>
        <p:spPr bwMode="auto">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a:p>
        </p:txBody>
      </p:sp>
      <p:sp>
        <p:nvSpPr>
          <p:cNvPr id="6" name="Slide Number Placeholder 5"/>
          <p:cNvSpPr>
            <a:spLocks noGrp="1"/>
          </p:cNvSpPr>
          <p:nvPr>
            <p:ph type="sldNum" sz="quarter" idx="4"/>
          </p:nvPr>
        </p:nvSpPr>
        <p:spPr bwMode="auto">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a:defRPr/>
            </a:pPr>
            <a:fld id="{8D719DA1-9024-EE4A-A376-3A2CD867BA61}" type="slidenum">
              <a:rPr/>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a:lnSpc>
          <a:spcPct val="90000"/>
        </a:lnSpc>
        <a:spcBef>
          <a:spcPts val="0"/>
        </a:spcBef>
        <a:buNone/>
        <a:defRPr sz="36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400">
          <a:solidFill>
            <a:schemeClr val="tx1"/>
          </a:solidFill>
          <a:latin typeface="+mn-lt"/>
          <a:ea typeface="+mn-ea"/>
          <a:cs typeface="+mn-cs"/>
        </a:defRPr>
      </a:lvl1pPr>
      <a:lvl2pPr marL="685800" indent="-228600" algn="l" defTabSz="914400">
        <a:lnSpc>
          <a:spcPct val="90000"/>
        </a:lnSpc>
        <a:spcBef>
          <a:spcPts val="500"/>
        </a:spcBef>
        <a:buFont typeface="Arial"/>
        <a:buChar char="•"/>
        <a:defRPr sz="2000">
          <a:solidFill>
            <a:schemeClr val="tx1"/>
          </a:solidFill>
          <a:latin typeface="+mn-lt"/>
          <a:ea typeface="+mn-ea"/>
          <a:cs typeface="+mn-cs"/>
        </a:defRPr>
      </a:lvl2pPr>
      <a:lvl3pPr marL="1143000" indent="-228600" algn="l" defTabSz="914400">
        <a:lnSpc>
          <a:spcPct val="90000"/>
        </a:lnSpc>
        <a:spcBef>
          <a:spcPts val="500"/>
        </a:spcBef>
        <a:buFont typeface="Arial"/>
        <a:buChar char="•"/>
        <a:defRPr sz="1800">
          <a:solidFill>
            <a:schemeClr val="tx1"/>
          </a:solidFill>
          <a:latin typeface="+mn-lt"/>
          <a:ea typeface="+mn-ea"/>
          <a:cs typeface="+mn-cs"/>
        </a:defRPr>
      </a:lvl3pPr>
      <a:lvl4pPr marL="1600200" indent="-228600" algn="l" defTabSz="914400">
        <a:lnSpc>
          <a:spcPct val="90000"/>
        </a:lnSpc>
        <a:spcBef>
          <a:spcPts val="500"/>
        </a:spcBef>
        <a:buFont typeface="Arial"/>
        <a:buChar char="•"/>
        <a:defRPr sz="1600">
          <a:solidFill>
            <a:schemeClr val="tx1"/>
          </a:solidFill>
          <a:latin typeface="+mn-lt"/>
          <a:ea typeface="+mn-ea"/>
          <a:cs typeface="+mn-cs"/>
        </a:defRPr>
      </a:lvl4pPr>
      <a:lvl5pPr marL="2057400" indent="-228600" algn="l" defTabSz="914400">
        <a:lnSpc>
          <a:spcPct val="90000"/>
        </a:lnSpc>
        <a:spcBef>
          <a:spcPts val="500"/>
        </a:spcBef>
        <a:buFont typeface="Arial"/>
        <a:buChar char="•"/>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400">
          <a:solidFill>
            <a:schemeClr val="tx1"/>
          </a:solidFill>
          <a:latin typeface="+mn-lt"/>
          <a:ea typeface="+mn-ea"/>
          <a:cs typeface="+mn-cs"/>
        </a:defRPr>
      </a:lvl6pPr>
      <a:lvl7pPr marL="2971800" indent="-228600" algn="l" defTabSz="914400">
        <a:lnSpc>
          <a:spcPct val="90000"/>
        </a:lnSpc>
        <a:spcBef>
          <a:spcPts val="500"/>
        </a:spcBef>
        <a:buFont typeface="Arial"/>
        <a:buChar char="•"/>
        <a:defRPr sz="1400">
          <a:solidFill>
            <a:schemeClr val="tx1"/>
          </a:solidFill>
          <a:latin typeface="+mn-lt"/>
          <a:ea typeface="+mn-ea"/>
          <a:cs typeface="+mn-cs"/>
        </a:defRPr>
      </a:lvl7pPr>
      <a:lvl8pPr marL="3429000" indent="-228600" algn="l" defTabSz="914400">
        <a:lnSpc>
          <a:spcPct val="90000"/>
        </a:lnSpc>
        <a:spcBef>
          <a:spcPts val="500"/>
        </a:spcBef>
        <a:buFont typeface="Arial"/>
        <a:buChar char="•"/>
        <a:defRPr sz="1400">
          <a:solidFill>
            <a:schemeClr val="tx1"/>
          </a:solidFill>
          <a:latin typeface="+mn-lt"/>
          <a:ea typeface="+mn-ea"/>
          <a:cs typeface="+mn-cs"/>
        </a:defRPr>
      </a:lvl8pPr>
      <a:lvl9pPr marL="3886200" indent="-228600" algn="l" defTabSz="914400">
        <a:lnSpc>
          <a:spcPct val="90000"/>
        </a:lnSpc>
        <a:spcBef>
          <a:spcPts val="500"/>
        </a:spcBef>
        <a:buFont typeface="Arial"/>
        <a:buChar char="•"/>
        <a:defRPr sz="14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multipolar-magazin.de/artikel/rki-protokolle-1" TargetMode="External"/><Relationship Id="rId4" Type="http://schemas.openxmlformats.org/officeDocument/2006/relationships/hyperlink" Target="https://multipolar-magazin.de/artikel/rki-protokolle-2"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526058" y="1346274"/>
            <a:ext cx="8452661" cy="2644048"/>
          </a:xfrm>
        </p:spPr>
        <p:txBody>
          <a:bodyPr>
            <a:normAutofit/>
          </a:bodyPr>
          <a:lstStyle/>
          <a:p>
            <a:pPr algn="l">
              <a:defRPr/>
            </a:pPr>
            <a:r>
              <a:rPr sz="7200"/>
              <a:t>Game over:</a:t>
            </a:r>
            <a:br>
              <a:rPr sz="4400"/>
            </a:br>
            <a:br>
              <a:rPr sz="4400"/>
            </a:br>
            <a:r>
              <a:rPr sz="3200"/>
              <a:t>The leaked German protocols of Covid-19 management rev</a:t>
            </a:r>
            <a:r>
              <a:rPr lang="en-GB" sz="3200"/>
              <a:t>eal</a:t>
            </a:r>
            <a:r>
              <a:rPr sz="3200"/>
              <a:t> everything</a:t>
            </a:r>
            <a:endParaRPr sz="4400"/>
          </a:p>
        </p:txBody>
      </p:sp>
      <p:sp>
        <p:nvSpPr>
          <p:cNvPr id="3" name="Subtitle 2"/>
          <p:cNvSpPr>
            <a:spLocks noGrp="1"/>
          </p:cNvSpPr>
          <p:nvPr>
            <p:ph type="subTitle" idx="1"/>
          </p:nvPr>
        </p:nvSpPr>
        <p:spPr bwMode="auto">
          <a:xfrm>
            <a:off x="526058" y="4438108"/>
            <a:ext cx="8849268" cy="1389816"/>
          </a:xfrm>
        </p:spPr>
        <p:txBody>
          <a:bodyPr>
            <a:noAutofit/>
          </a:bodyPr>
          <a:lstStyle/>
          <a:p>
            <a:pPr marL="342900" indent="-342900" algn="just">
              <a:buFont typeface="Arial"/>
              <a:buChar char="•"/>
              <a:defRPr/>
            </a:pPr>
            <a:r>
              <a:rPr sz="2400"/>
              <a:t>No mistakes were made, they knew everything the whole time.</a:t>
            </a:r>
            <a:endParaRPr/>
          </a:p>
          <a:p>
            <a:pPr marL="342900" indent="-342900" algn="just">
              <a:buFont typeface="Arial"/>
              <a:buChar char="•"/>
              <a:defRPr/>
            </a:pPr>
            <a:r>
              <a:rPr sz="2400"/>
              <a:t>So called </a:t>
            </a:r>
            <a:r>
              <a:rPr sz="2400" b="1"/>
              <a:t>R</a:t>
            </a:r>
            <a:r>
              <a:rPr lang="en-GB" sz="2400" b="1"/>
              <a:t>KI</a:t>
            </a:r>
            <a:r>
              <a:rPr sz="2400" b="1"/>
              <a:t> Files </a:t>
            </a:r>
            <a:r>
              <a:rPr sz="2400"/>
              <a:t>and </a:t>
            </a:r>
            <a:r>
              <a:rPr lang="en-GB" sz="2400" b="1"/>
              <a:t>L</a:t>
            </a:r>
            <a:r>
              <a:rPr sz="2400" b="1"/>
              <a:t>eaks </a:t>
            </a:r>
            <a:r>
              <a:rPr sz="2400"/>
              <a:t>show that it was not mistakes but political power over sci</a:t>
            </a:r>
            <a:r>
              <a:rPr lang="en-GB" sz="2400"/>
              <a:t>e</a:t>
            </a:r>
            <a:r>
              <a:rPr sz="2400"/>
              <a:t>nce that pushed ineffective </a:t>
            </a:r>
            <a:r>
              <a:rPr lang="en-GB" sz="2400"/>
              <a:t>COVID</a:t>
            </a:r>
            <a:r>
              <a:rPr sz="2400"/>
              <a:t> measures from useless masking, to useless social distancing, to dangerous lockd</a:t>
            </a:r>
            <a:r>
              <a:rPr lang="en-GB" sz="2400"/>
              <a:t>ow</a:t>
            </a:r>
            <a:r>
              <a:rPr sz="2400"/>
              <a:t>ns and the disastrious </a:t>
            </a:r>
            <a:r>
              <a:rPr lang="en-GB" sz="2400"/>
              <a:t>COVID</a:t>
            </a:r>
            <a:r>
              <a:rPr sz="2400"/>
              <a:t> gene injections</a:t>
            </a:r>
            <a:endParaRPr/>
          </a:p>
        </p:txBody>
      </p:sp>
      <p:pic>
        <p:nvPicPr>
          <p:cNvPr id="6" name="Picture 5"/>
          <p:cNvPicPr>
            <a:picLocks noChangeAspect="1"/>
          </p:cNvPicPr>
          <p:nvPr/>
        </p:nvPicPr>
        <p:blipFill>
          <a:blip r:embed="rId3"/>
          <a:stretch/>
        </p:blipFill>
        <p:spPr bwMode="auto">
          <a:xfrm>
            <a:off x="9261725" y="2799418"/>
            <a:ext cx="2927350" cy="1259162"/>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Corona Symposium 4.11.24 Bundestag </a:t>
            </a:r>
            <a:endParaRPr/>
          </a:p>
        </p:txBody>
      </p:sp>
      <p:pic>
        <p:nvPicPr>
          <p:cNvPr id="5" name="Content Placeholder 4" descr="A group of people sitting around a round table&#10;&#10;Description automatically generated"/>
          <p:cNvPicPr>
            <a:picLocks noChangeAspect="1" noGrp="1"/>
          </p:cNvPicPr>
          <p:nvPr>
            <p:ph idx="1"/>
          </p:nvPr>
        </p:nvPicPr>
        <p:blipFill>
          <a:blip r:embed="rId3"/>
          <a:stretch/>
        </p:blipFill>
        <p:spPr bwMode="auto">
          <a:xfrm>
            <a:off x="2230704" y="2336800"/>
            <a:ext cx="7356546" cy="4064000"/>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PressSymposium MWGFD 26.10.24</a:t>
            </a:r>
            <a:endParaRPr/>
          </a:p>
        </p:txBody>
      </p:sp>
      <p:pic>
        <p:nvPicPr>
          <p:cNvPr id="5" name="Content Placeholder 4"/>
          <p:cNvPicPr>
            <a:picLocks noChangeAspect="1" noGrp="1"/>
          </p:cNvPicPr>
          <p:nvPr>
            <p:ph idx="1"/>
          </p:nvPr>
        </p:nvPicPr>
        <p:blipFill>
          <a:blip r:embed="rId3"/>
          <a:stretch/>
        </p:blipFill>
        <p:spPr bwMode="auto">
          <a:xfrm>
            <a:off x="2319587" y="2336800"/>
            <a:ext cx="6336801" cy="3598863"/>
          </a:xfrm>
        </p:spPr>
      </p:pic>
      <p:sp>
        <p:nvSpPr>
          <p:cNvPr id="6" name="TextBox 5"/>
          <p:cNvSpPr txBox="1"/>
          <p:nvPr/>
        </p:nvSpPr>
        <p:spPr bwMode="auto">
          <a:xfrm>
            <a:off x="838200" y="6336740"/>
            <a:ext cx="10083210" cy="369332"/>
          </a:xfrm>
          <a:prstGeom prst="rect">
            <a:avLst/>
          </a:prstGeom>
          <a:noFill/>
        </p:spPr>
        <p:txBody>
          <a:bodyPr wrap="none" rtlCol="0">
            <a:spAutoFit/>
          </a:bodyPr>
          <a:lstStyle/>
          <a:p>
            <a:pPr>
              <a:defRPr/>
            </a:pPr>
            <a:r>
              <a:rPr lang="en-GB"/>
              <a:t>https://</a:t>
            </a:r>
            <a:r>
              <a:rPr lang="en-GB"/>
              <a:t>www.mwgfd.org</a:t>
            </a:r>
            <a:r>
              <a:rPr lang="en-GB"/>
              <a:t>/2024/09/</a:t>
            </a:r>
            <a:r>
              <a:rPr lang="en-GB"/>
              <a:t>pressesymposium</a:t>
            </a:r>
            <a:r>
              <a:rPr lang="en-GB"/>
              <a:t>-</a:t>
            </a:r>
            <a:r>
              <a:rPr lang="en-GB"/>
              <a:t>medizin</a:t>
            </a:r>
            <a:r>
              <a:rPr lang="en-GB"/>
              <a:t>-</a:t>
            </a:r>
            <a:r>
              <a:rPr lang="en-GB"/>
              <a:t>nach</a:t>
            </a:r>
            <a:r>
              <a:rPr lang="en-GB"/>
              <a:t>-corona-</a:t>
            </a:r>
            <a:r>
              <a:rPr lang="en-GB"/>
              <a:t>aufarbeitung</a:t>
            </a:r>
            <a:r>
              <a:rPr lang="en-GB"/>
              <a:t>-und-vision/</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en-GB"/>
              <a:t>AGI a working group within RKI that monitors infectious diseases</a:t>
            </a:r>
            <a:endParaRPr/>
          </a:p>
        </p:txBody>
      </p:sp>
      <p:sp>
        <p:nvSpPr>
          <p:cNvPr id="3" name="Content Placeholder 2"/>
          <p:cNvSpPr>
            <a:spLocks noGrp="1"/>
          </p:cNvSpPr>
          <p:nvPr>
            <p:ph idx="1"/>
          </p:nvPr>
        </p:nvSpPr>
        <p:spPr bwMode="auto"/>
        <p:txBody>
          <a:bodyPr>
            <a:normAutofit fontScale="70000" lnSpcReduction="20000"/>
          </a:bodyPr>
          <a:lstStyle/>
          <a:p>
            <a:pPr marL="0" indent="0">
              <a:buNone/>
              <a:defRPr/>
            </a:pPr>
            <a:endParaRPr lang="en-GB"/>
          </a:p>
          <a:p>
            <a:pPr marL="0" indent="0">
              <a:lnSpc>
                <a:spcPct val="160000"/>
              </a:lnSpc>
              <a:buNone/>
              <a:defRPr/>
            </a:pPr>
            <a:r>
              <a:rPr lang="en-GB" sz="3000"/>
              <a:t>March 2020:</a:t>
            </a:r>
            <a:endParaRPr/>
          </a:p>
          <a:p>
            <a:pPr marL="0" indent="0">
              <a:lnSpc>
                <a:spcPct val="160000"/>
              </a:lnSpc>
              <a:buNone/>
              <a:defRPr/>
            </a:pPr>
            <a:r>
              <a:rPr lang="en-GB" sz="3000"/>
              <a:t>AGI results suggest that SARS-CoV-2 does not circulate widely.</a:t>
            </a:r>
            <a:endParaRPr/>
          </a:p>
          <a:p>
            <a:pPr marL="0" indent="0">
              <a:lnSpc>
                <a:spcPct val="160000"/>
              </a:lnSpc>
              <a:buNone/>
              <a:defRPr/>
            </a:pPr>
            <a:r>
              <a:rPr lang="en-GB" sz="3000"/>
              <a:t>This report is from the second day of the first lockdown. One day later RKI writes : </a:t>
            </a:r>
            <a:endParaRPr/>
          </a:p>
          <a:p>
            <a:pPr marL="0" indent="0">
              <a:lnSpc>
                <a:spcPct val="160000"/>
              </a:lnSpc>
              <a:buNone/>
              <a:defRPr/>
            </a:pPr>
            <a:r>
              <a:rPr lang="en-GB" sz="3000"/>
              <a:t>“The trends are best not formulated (or communicated) because otherwise, it would become difficult to justify further measures.”</a:t>
            </a:r>
            <a:endParaRPr sz="3000"/>
          </a:p>
        </p:txBody>
      </p:sp>
      <p:sp>
        <p:nvSpPr>
          <p:cNvPr id="4" name="TextBox 3"/>
          <p:cNvSpPr txBox="1"/>
          <p:nvPr/>
        </p:nvSpPr>
        <p:spPr bwMode="auto">
          <a:xfrm>
            <a:off x="680321" y="6254230"/>
            <a:ext cx="3820341" cy="369332"/>
          </a:xfrm>
          <a:prstGeom prst="rect">
            <a:avLst/>
          </a:prstGeom>
          <a:noFill/>
        </p:spPr>
        <p:txBody>
          <a:bodyPr wrap="none" rtlCol="0">
            <a:spAutoFit/>
          </a:bodyPr>
          <a:lstStyle/>
          <a:p>
            <a:pPr>
              <a:defRPr/>
            </a:pPr>
            <a:r>
              <a:rPr/>
              <a:t>AGI: Arbeitsgemeinschaft Influenza</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a:t>Was there a dangerous pandemic ?</a:t>
            </a:r>
            <a:endParaRPr/>
          </a:p>
        </p:txBody>
      </p:sp>
      <p:pic>
        <p:nvPicPr>
          <p:cNvPr id="5" name="Content Placeholder 4"/>
          <p:cNvPicPr>
            <a:picLocks noChangeAspect="1" noGrp="1"/>
          </p:cNvPicPr>
          <p:nvPr>
            <p:ph idx="1"/>
          </p:nvPr>
        </p:nvPicPr>
        <p:blipFill>
          <a:blip r:embed="rId3"/>
          <a:stretch/>
        </p:blipFill>
        <p:spPr bwMode="auto">
          <a:xfrm>
            <a:off x="1789044" y="2053557"/>
            <a:ext cx="8109300" cy="4565903"/>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65652" y="809306"/>
            <a:ext cx="10515600" cy="1325563"/>
          </a:xfrm>
        </p:spPr>
        <p:txBody>
          <a:bodyPr>
            <a:normAutofit fontScale="90000"/>
          </a:bodyPr>
          <a:lstStyle/>
          <a:p>
            <a:pPr>
              <a:defRPr/>
            </a:pPr>
            <a:r>
              <a:rPr lang="en-GB">
                <a:latin typeface="Helvetica"/>
              </a:rPr>
              <a:t>Hospitalised "severe acute respiratory infections” in first half of 2020</a:t>
            </a:r>
            <a:br>
              <a:rPr lang="en-GB">
                <a:latin typeface="Helvetica"/>
              </a:rPr>
            </a:br>
            <a:endParaRPr/>
          </a:p>
        </p:txBody>
      </p:sp>
      <p:pic>
        <p:nvPicPr>
          <p:cNvPr id="5" name="Content Placeholder 4"/>
          <p:cNvPicPr>
            <a:picLocks noChangeAspect="1" noGrp="1"/>
          </p:cNvPicPr>
          <p:nvPr>
            <p:ph idx="1"/>
          </p:nvPr>
        </p:nvPicPr>
        <p:blipFill>
          <a:blip r:embed="rId3"/>
          <a:stretch/>
        </p:blipFill>
        <p:spPr bwMode="auto">
          <a:xfrm>
            <a:off x="1510748" y="2134869"/>
            <a:ext cx="8042041" cy="4516447"/>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a:t>R</a:t>
            </a:r>
            <a:r>
              <a:rPr lang="en-GB"/>
              <a:t>K</a:t>
            </a:r>
            <a:r>
              <a:rPr/>
              <a:t>I was aware of the low numbers</a:t>
            </a:r>
            <a:endParaRPr/>
          </a:p>
        </p:txBody>
      </p:sp>
      <p:pic>
        <p:nvPicPr>
          <p:cNvPr id="5" name="Content Placeholder 4"/>
          <p:cNvPicPr>
            <a:picLocks noChangeAspect="1" noGrp="1"/>
          </p:cNvPicPr>
          <p:nvPr>
            <p:ph idx="1"/>
          </p:nvPr>
        </p:nvPicPr>
        <p:blipFill>
          <a:blip r:embed="rId3"/>
          <a:stretch/>
        </p:blipFill>
        <p:spPr bwMode="auto">
          <a:xfrm>
            <a:off x="1230377" y="1943454"/>
            <a:ext cx="8728632" cy="4914546"/>
          </a:xfrm>
        </p:spPr>
      </p:pic>
      <p:sp>
        <p:nvSpPr>
          <p:cNvPr id="6" name="Right Arrow 5"/>
          <p:cNvSpPr/>
          <p:nvPr/>
        </p:nvSpPr>
        <p:spPr bwMode="auto">
          <a:xfrm rot="8107051">
            <a:off x="9275873" y="5055356"/>
            <a:ext cx="2036618" cy="734014"/>
          </a:xfrm>
          <a:prstGeom prst="rightArrow">
            <a:avLst>
              <a:gd name="adj1" fmla="val 50000"/>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b="0" i="0" u="none" strike="noStrike"/>
              <a:t>Lothar Wieler (Head of RKI) March 17, 2020</a:t>
            </a:r>
            <a:endParaRPr/>
          </a:p>
        </p:txBody>
      </p:sp>
      <p:sp>
        <p:nvSpPr>
          <p:cNvPr id="3" name="Content Placeholder 2"/>
          <p:cNvSpPr>
            <a:spLocks noGrp="1"/>
          </p:cNvSpPr>
          <p:nvPr>
            <p:ph idx="1"/>
          </p:nvPr>
        </p:nvSpPr>
        <p:spPr bwMode="auto"/>
        <p:txBody>
          <a:bodyPr>
            <a:normAutofit/>
          </a:bodyPr>
          <a:lstStyle/>
          <a:p>
            <a:pPr algn="l">
              <a:defRPr/>
            </a:pPr>
            <a:r>
              <a:rPr lang="en-GB"/>
              <a:t>A</a:t>
            </a:r>
            <a:r>
              <a:rPr lang="en-GB" b="0" i="0" u="none" strike="noStrike"/>
              <a:t> decision that would become the basis for all lockdown measures and thus turn life in Germany upside down for several years:</a:t>
            </a:r>
            <a:br>
              <a:rPr lang="en-GB" b="0" i="0" u="none" strike="noStrike">
                <a:solidFill>
                  <a:srgbClr val="000000"/>
                </a:solidFill>
              </a:rPr>
            </a:br>
            <a:endParaRPr lang="en-GB" b="0" i="0" u="none" strike="noStrike">
              <a:solidFill>
                <a:srgbClr val="000000"/>
              </a:solidFill>
            </a:endParaRPr>
          </a:p>
          <a:p>
            <a:pPr>
              <a:defRPr/>
            </a:pPr>
            <a:r>
              <a:rPr lang="en-GB" i="1"/>
              <a:t>“Today we will change the risk assessment for the health of the population in Germany. From today, we will assess it as high. The reason is quite simple. You can see the dynamics. (...) The background to the changed risk assessment is the continuing increase in the number of cases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a:t>R</a:t>
            </a:r>
            <a:r>
              <a:rPr lang="en-GB"/>
              <a:t>KI</a:t>
            </a:r>
            <a:r>
              <a:rPr/>
              <a:t> advises not to test asymptomatic</a:t>
            </a:r>
            <a:endParaRPr/>
          </a:p>
        </p:txBody>
      </p:sp>
      <p:pic>
        <p:nvPicPr>
          <p:cNvPr id="5" name="Content Placeholder 4"/>
          <p:cNvPicPr>
            <a:picLocks noChangeAspect="1" noGrp="1"/>
          </p:cNvPicPr>
          <p:nvPr>
            <p:ph idx="1"/>
          </p:nvPr>
        </p:nvPicPr>
        <p:blipFill>
          <a:blip r:embed="rId3"/>
          <a:stretch/>
        </p:blipFill>
        <p:spPr bwMode="auto">
          <a:xfrm>
            <a:off x="1013435" y="2118140"/>
            <a:ext cx="8548254" cy="4739860"/>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5" name="Content Placeholder 4"/>
          <p:cNvPicPr>
            <a:picLocks noChangeAspect="1" noGrp="1"/>
          </p:cNvPicPr>
          <p:nvPr>
            <p:ph idx="1"/>
          </p:nvPr>
        </p:nvPicPr>
        <p:blipFill>
          <a:blip r:embed="rId3"/>
          <a:stretch/>
        </p:blipFill>
        <p:spPr bwMode="auto">
          <a:xfrm>
            <a:off x="1070134" y="636852"/>
            <a:ext cx="10051732" cy="5584296"/>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Incidence in 2020</a:t>
            </a:r>
            <a:endParaRPr/>
          </a:p>
        </p:txBody>
      </p:sp>
      <p:sp>
        <p:nvSpPr>
          <p:cNvPr id="3" name="Content Placeholder 2"/>
          <p:cNvSpPr>
            <a:spLocks noGrp="1"/>
          </p:cNvSpPr>
          <p:nvPr>
            <p:ph idx="1"/>
          </p:nvPr>
        </p:nvSpPr>
        <p:spPr bwMode="auto"/>
        <p:txBody>
          <a:bodyPr>
            <a:normAutofit/>
          </a:bodyPr>
          <a:lstStyle/>
          <a:p>
            <a:pPr>
              <a:defRPr/>
            </a:pPr>
            <a:r>
              <a:rPr lang="en-GB" sz="3200"/>
              <a:t>On March 16, 2020, the RKI estimates that 0.007% of the population had been infected. </a:t>
            </a:r>
            <a:endParaRPr/>
          </a:p>
          <a:p>
            <a:pPr>
              <a:defRPr/>
            </a:pPr>
            <a:r>
              <a:rPr lang="en-GB" sz="3200"/>
              <a:t>In other words, seven out of 100,000 people in Germany had contracted the coronavirus. </a:t>
            </a:r>
            <a:endParaRPr/>
          </a:p>
          <a:p>
            <a:pPr>
              <a:defRPr/>
            </a:pPr>
            <a:r>
              <a:rPr lang="en-GB" sz="3200"/>
              <a:t>And only two out of every 1,000 people who fell ill died with the virus (not because of the virus).</a:t>
            </a:r>
            <a:endParaRPr/>
          </a:p>
          <a:p>
            <a:pPr>
              <a:defRPr/>
            </a:pPr>
            <a:endParaRPr lang="en-GB"/>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T</a:t>
            </a:r>
            <a:r>
              <a:rPr/>
              <a:t>hey all lied to us</a:t>
            </a:r>
            <a:endParaRPr/>
          </a:p>
        </p:txBody>
      </p:sp>
      <p:pic>
        <p:nvPicPr>
          <p:cNvPr id="13" name="Content Placeholder 12" descr="A group of men in suits&#10;&#10;Description automatically generated"/>
          <p:cNvPicPr>
            <a:picLocks noChangeAspect="1" noGrp="1"/>
          </p:cNvPicPr>
          <p:nvPr>
            <p:ph idx="1"/>
          </p:nvPr>
        </p:nvPicPr>
        <p:blipFill>
          <a:blip r:embed="rId3"/>
          <a:stretch/>
        </p:blipFill>
        <p:spPr bwMode="auto">
          <a:xfrm>
            <a:off x="956931" y="2124149"/>
            <a:ext cx="7563390" cy="4365764"/>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Ho</a:t>
            </a:r>
            <a:r>
              <a:rPr lang="en-GB"/>
              <a:t>sp</a:t>
            </a:r>
            <a:r>
              <a:rPr/>
              <a:t>itals overload</a:t>
            </a:r>
            <a:endParaRPr/>
          </a:p>
        </p:txBody>
      </p:sp>
      <p:sp>
        <p:nvSpPr>
          <p:cNvPr id="3" name="Content Placeholder 2"/>
          <p:cNvSpPr>
            <a:spLocks noGrp="1"/>
          </p:cNvSpPr>
          <p:nvPr>
            <p:ph idx="1"/>
          </p:nvPr>
        </p:nvSpPr>
        <p:spPr bwMode="auto">
          <a:xfrm>
            <a:off x="514066" y="2618508"/>
            <a:ext cx="10680406" cy="5112327"/>
          </a:xfrm>
        </p:spPr>
        <p:txBody>
          <a:bodyPr>
            <a:normAutofit/>
          </a:bodyPr>
          <a:lstStyle/>
          <a:p>
            <a:pPr>
              <a:lnSpc>
                <a:spcPct val="110000"/>
              </a:lnSpc>
              <a:defRPr/>
            </a:pPr>
            <a:r>
              <a:rPr lang="en-GB" sz="3600"/>
              <a:t>There was never an “epidemic situation of national concern according to §5 </a:t>
            </a:r>
            <a:r>
              <a:rPr lang="en-GB" sz="3600"/>
              <a:t>IfSG</a:t>
            </a:r>
            <a:r>
              <a:rPr lang="en-GB" sz="3600"/>
              <a:t>”; according to the available data and statements in the RKI files, there was never an overburdening of hospitals and intensive care units.</a:t>
            </a:r>
            <a:endParaRPr/>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Ho</a:t>
            </a:r>
            <a:r>
              <a:rPr lang="en-GB"/>
              <a:t>sp</a:t>
            </a:r>
            <a:r>
              <a:rPr/>
              <a:t>itals overload</a:t>
            </a:r>
            <a:endParaRPr/>
          </a:p>
        </p:txBody>
      </p:sp>
      <p:sp>
        <p:nvSpPr>
          <p:cNvPr id="3" name="Content Placeholder 2"/>
          <p:cNvSpPr>
            <a:spLocks noGrp="1"/>
          </p:cNvSpPr>
          <p:nvPr>
            <p:ph idx="1"/>
          </p:nvPr>
        </p:nvSpPr>
        <p:spPr bwMode="auto">
          <a:xfrm>
            <a:off x="680321" y="2355273"/>
            <a:ext cx="9308807" cy="4724399"/>
          </a:xfrm>
        </p:spPr>
        <p:txBody>
          <a:bodyPr>
            <a:normAutofit fontScale="70000" lnSpcReduction="20000"/>
          </a:bodyPr>
          <a:lstStyle/>
          <a:p>
            <a:pPr>
              <a:lnSpc>
                <a:spcPct val="120000"/>
              </a:lnSpc>
              <a:defRPr/>
            </a:pPr>
            <a:r>
              <a:rPr lang="en-GB" sz="4400"/>
              <a:t>Protocol of 25 March 2020 proves that there could be no question of a pandemic, let alone a medical emergency, with the historically low bed occupancy rate of only 50 percent.</a:t>
            </a:r>
            <a:endParaRPr lang="en-GB" sz="4400">
              <a:solidFill>
                <a:srgbClr val="FF0000"/>
              </a:solidFill>
            </a:endParaRPr>
          </a:p>
          <a:p>
            <a:pPr>
              <a:lnSpc>
                <a:spcPct val="120000"/>
              </a:lnSpc>
              <a:defRPr/>
            </a:pPr>
            <a:r>
              <a:rPr lang="en-GB" sz="4400"/>
              <a:t>RKI “The number of free and occupied beds are almost equal.”, meaning 50% vacancy in our hospitals, and RKI adds that usual vacancy is less than 10%.</a:t>
            </a:r>
            <a:endParaRPr sz="4400"/>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Intensive care beds and Covid</a:t>
            </a:r>
            <a:endParaRPr/>
          </a:p>
        </p:txBody>
      </p:sp>
      <p:pic>
        <p:nvPicPr>
          <p:cNvPr id="5" name="Content Placeholder 4" descr="A graph on a white background&#10;&#10;Description automatically generated"/>
          <p:cNvPicPr>
            <a:picLocks noChangeAspect="1" noGrp="1"/>
          </p:cNvPicPr>
          <p:nvPr>
            <p:ph idx="1"/>
          </p:nvPr>
        </p:nvPicPr>
        <p:blipFill>
          <a:blip r:embed="rId3"/>
          <a:stretch/>
        </p:blipFill>
        <p:spPr bwMode="auto">
          <a:xfrm>
            <a:off x="2017344" y="2120387"/>
            <a:ext cx="8102254" cy="4450534"/>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Masks</a:t>
            </a:r>
            <a:endParaRPr/>
          </a:p>
        </p:txBody>
      </p:sp>
      <p:sp>
        <p:nvSpPr>
          <p:cNvPr id="3" name="Content Placeholder 2"/>
          <p:cNvSpPr>
            <a:spLocks noGrp="1"/>
          </p:cNvSpPr>
          <p:nvPr>
            <p:ph idx="1"/>
          </p:nvPr>
        </p:nvSpPr>
        <p:spPr bwMode="auto">
          <a:xfrm>
            <a:off x="680321" y="2336872"/>
            <a:ext cx="9779861" cy="4105491"/>
          </a:xfrm>
        </p:spPr>
        <p:txBody>
          <a:bodyPr>
            <a:normAutofit/>
          </a:bodyPr>
          <a:lstStyle/>
          <a:p>
            <a:pPr algn="l">
              <a:defRPr/>
            </a:pPr>
            <a:r>
              <a:rPr lang="en-GB" b="0" i="0" u="none" strike="noStrike"/>
              <a:t>Cochrane analyses are also available on the effect of masks. An initial assessment was carried out in 2012, with updates in 2020 and 2023. The overall conclusion:</a:t>
            </a:r>
            <a:endParaRPr/>
          </a:p>
          <a:p>
            <a:pPr algn="l">
              <a:defRPr/>
            </a:pPr>
            <a:r>
              <a:rPr lang="en-GB" b="0" i="1" u="none" strike="noStrike"/>
              <a:t>“Wearing masks in the community probably has little or no effect on the course of influenza-like illness (ILI)/disease like COVID-19 compared to not wearing masks.”</a:t>
            </a:r>
            <a:endParaRPr lang="en-GB" b="0" i="0" u="none" strike="noStrike"/>
          </a:p>
          <a:p>
            <a:pPr algn="l">
              <a:defRPr/>
            </a:pPr>
            <a:r>
              <a:rPr lang="en-GB" b="0" i="1" u="none" strike="noStrike"/>
              <a:t>“The use of respirators by untrained individuals outside of medical settings, and continuous use in hospitals, is not sufficiently supported and should therefore be discontinued.”</a:t>
            </a:r>
            <a:endParaRPr lang="en-GB" b="0" i="0" u="none" strike="noStrike"/>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RKI protocols</a:t>
            </a:r>
            <a:endParaRPr/>
          </a:p>
        </p:txBody>
      </p:sp>
      <p:sp>
        <p:nvSpPr>
          <p:cNvPr id="3" name="Content Placeholder 2"/>
          <p:cNvSpPr>
            <a:spLocks noGrp="1"/>
          </p:cNvSpPr>
          <p:nvPr>
            <p:ph idx="1"/>
          </p:nvPr>
        </p:nvSpPr>
        <p:spPr bwMode="auto">
          <a:xfrm flipH="0" flipV="0">
            <a:off x="680320" y="2254249"/>
            <a:ext cx="9973823" cy="4118841"/>
          </a:xfrm>
        </p:spPr>
        <p:txBody>
          <a:bodyPr vertOverflow="overflow" horzOverflow="overflow" vert="horz" wrap="square" lIns="91440" tIns="45720" rIns="91440" bIns="45720" numCol="1" spcCol="0" rtlCol="0" fromWordArt="0" anchor="t" anchorCtr="0" forceAA="0" upright="0" compatLnSpc="0">
            <a:normAutofit fontScale="90000" lnSpcReduction="2000"/>
          </a:bodyPr>
          <a:lstStyle/>
          <a:p>
            <a:pPr algn="l">
              <a:lnSpc>
                <a:spcPct val="170000"/>
              </a:lnSpc>
              <a:defRPr/>
            </a:pPr>
            <a:r>
              <a:rPr lang="en-GB" sz="2200" b="0" i="1" u="none" strike="noStrike"/>
              <a:t>26.2.2020: Evidence for MNP (Masks) – …. no evidence for it!… RKI sticks to its guns: not recommended in public</a:t>
            </a:r>
            <a:endParaRPr sz="2200" b="0" i="0" u="none" strike="noStrike"/>
          </a:p>
          <a:p>
            <a:pPr algn="l">
              <a:lnSpc>
                <a:spcPct val="170000"/>
              </a:lnSpc>
              <a:defRPr/>
            </a:pPr>
            <a:r>
              <a:rPr lang="en-GB" sz="2200" b="0" i="1" u="none" strike="noStrike"/>
              <a:t>29.7.2020: The use of FFP2 masks in the general population is not recommended.</a:t>
            </a:r>
            <a:endParaRPr sz="2200" b="0" i="0" u="none" strike="noStrike"/>
          </a:p>
          <a:p>
            <a:pPr algn="l">
              <a:lnSpc>
                <a:spcPct val="170000"/>
              </a:lnSpc>
              <a:defRPr/>
            </a:pPr>
            <a:r>
              <a:rPr lang="en-GB" sz="2200" b="0" i="1" u="none" strike="noStrike"/>
              <a:t>30.10.2020: There is no evidence for the use of FFP2 masks outside of occupational safety</a:t>
            </a:r>
            <a:endParaRPr sz="2200" b="0" i="0" u="none" strike="noStrike"/>
          </a:p>
          <a:p>
            <a:pPr algn="l">
              <a:lnSpc>
                <a:spcPct val="170000"/>
              </a:lnSpc>
              <a:defRPr/>
            </a:pPr>
            <a:r>
              <a:rPr lang="en-GB" sz="2200" b="0" i="1" u="none" strike="noStrike"/>
              <a:t>15.1.2021: Wearing FFP2 requires an occupational health assessment (health risk assessment) and may be associated with risks (dermatoses, etc.).</a:t>
            </a:r>
            <a:endParaRPr lang="en-GB" sz="3400" b="0" i="0" u="none" strike="noStrike"/>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5" name="Content Placeholder 4"/>
          <p:cNvPicPr>
            <a:picLocks noChangeAspect="1" noGrp="1"/>
          </p:cNvPicPr>
          <p:nvPr>
            <p:ph idx="1"/>
          </p:nvPr>
        </p:nvPicPr>
        <p:blipFill>
          <a:blip r:embed="rId3"/>
          <a:stretch/>
        </p:blipFill>
        <p:spPr bwMode="auto">
          <a:xfrm>
            <a:off x="972921" y="372533"/>
            <a:ext cx="10246156" cy="5685896"/>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a:t>Covid testing ordered by politics and not RKI</a:t>
            </a:r>
            <a:endParaRPr/>
          </a:p>
        </p:txBody>
      </p:sp>
      <p:sp>
        <p:nvSpPr>
          <p:cNvPr id="3" name="Content Placeholder 2"/>
          <p:cNvSpPr>
            <a:spLocks noGrp="1"/>
          </p:cNvSpPr>
          <p:nvPr>
            <p:ph idx="1"/>
          </p:nvPr>
        </p:nvSpPr>
        <p:spPr bwMode="auto"/>
        <p:txBody>
          <a:bodyPr>
            <a:normAutofit/>
          </a:bodyPr>
          <a:lstStyle/>
          <a:p>
            <a:pPr marL="0" indent="0">
              <a:buNone/>
              <a:defRPr/>
            </a:pPr>
            <a:r>
              <a:rPr lang="en-GB" sz="4000"/>
              <a:t>Health minister Minister Spahn was key here </a:t>
            </a:r>
            <a:endParaRPr/>
          </a:p>
          <a:p>
            <a:pPr marL="0" indent="0">
              <a:buNone/>
              <a:defRPr/>
            </a:pPr>
            <a:r>
              <a:rPr lang="en-GB" sz="4000"/>
              <a:t>He ordered testing of not only sick people, but also the healthy, which had never been done before</a:t>
            </a:r>
            <a:endParaRPr sz="40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66912" y="394012"/>
            <a:ext cx="10515600" cy="1325563"/>
          </a:xfrm>
        </p:spPr>
        <p:txBody>
          <a:bodyPr>
            <a:normAutofit/>
          </a:bodyPr>
          <a:lstStyle/>
          <a:p>
            <a:pPr>
              <a:defRPr/>
            </a:pPr>
            <a:r>
              <a:rPr/>
              <a:t>The covid test: 30-50 % sensitivity</a:t>
            </a:r>
            <a:endParaRPr/>
          </a:p>
        </p:txBody>
      </p:sp>
      <p:pic>
        <p:nvPicPr>
          <p:cNvPr id="5" name="Content Placeholder 4" descr="A white text with blue text&#10;&#10;Description automatically generated with medium confidence"/>
          <p:cNvPicPr>
            <a:picLocks noChangeAspect="1" noGrp="1"/>
          </p:cNvPicPr>
          <p:nvPr>
            <p:ph idx="1"/>
          </p:nvPr>
        </p:nvPicPr>
        <p:blipFill>
          <a:blip r:embed="rId3"/>
          <a:stretch/>
        </p:blipFill>
        <p:spPr bwMode="auto">
          <a:xfrm>
            <a:off x="5943600" y="1471588"/>
            <a:ext cx="4560124" cy="3914822"/>
          </a:xfrm>
        </p:spPr>
      </p:pic>
      <p:sp>
        <p:nvSpPr>
          <p:cNvPr id="6" name="TextBox 5"/>
          <p:cNvSpPr txBox="1"/>
          <p:nvPr/>
        </p:nvSpPr>
        <p:spPr bwMode="auto">
          <a:xfrm>
            <a:off x="0" y="5386410"/>
            <a:ext cx="16071625" cy="1967601"/>
          </a:xfrm>
          <a:prstGeom prst="rect">
            <a:avLst/>
          </a:prstGeom>
          <a:noFill/>
        </p:spPr>
        <p:txBody>
          <a:bodyPr wrap="square" rtlCol="0">
            <a:spAutoFit/>
          </a:bodyPr>
          <a:lstStyle/>
          <a:p>
            <a:pPr>
              <a:defRPr/>
            </a:pPr>
            <a:r>
              <a:rPr lang="en-GB" sz="2200">
                <a:latin typeface="inherit"/>
              </a:rPr>
              <a:t>p. 188 from November 2, 2020:</a:t>
            </a:r>
            <a:endParaRPr sz="2200"/>
          </a:p>
          <a:p>
            <a:pPr>
              <a:defRPr/>
            </a:pPr>
            <a:r>
              <a:rPr lang="en-GB" sz="2200">
                <a:latin typeface="inherit"/>
              </a:rPr>
              <a:t>We now know: </a:t>
            </a:r>
            <a:r>
              <a:rPr lang="en-GB" sz="2200" b="1">
                <a:latin typeface="Times New Roman"/>
              </a:rPr>
              <a:t>The PCR tests were false positive in 86.5% of all those who tested positive, and </a:t>
            </a:r>
            <a:endParaRPr lang="en-GB" sz="2200" b="1">
              <a:latin typeface="Times New Roman"/>
            </a:endParaRPr>
          </a:p>
          <a:p>
            <a:pPr>
              <a:defRPr/>
            </a:pPr>
            <a:r>
              <a:rPr lang="en-GB" sz="2200" b="1">
                <a:latin typeface="Times New Roman"/>
              </a:rPr>
              <a:t>all the measures imposed on the </a:t>
            </a:r>
            <a:r>
              <a:rPr lang="en-GB" sz="2200" b="1">
                <a:latin typeface="Times New Roman"/>
              </a:rPr>
              <a:t>basis of these tests had no scientific basis. </a:t>
            </a:r>
            <a:endParaRPr sz="2200">
              <a:latin typeface="Times New Roman"/>
            </a:endParaRPr>
          </a:p>
          <a:p>
            <a:pPr>
              <a:defRPr/>
            </a:pPr>
            <a:r>
              <a:rPr lang="en-GB" sz="1050">
                <a:solidFill>
                  <a:srgbClr val="000000"/>
                </a:solidFill>
                <a:latin typeface="Times New Roman"/>
              </a:rPr>
              <a:t>Günther M, </a:t>
            </a:r>
            <a:r>
              <a:rPr lang="en-GB" sz="1050">
                <a:solidFill>
                  <a:srgbClr val="000000"/>
                </a:solidFill>
                <a:latin typeface="Times New Roman"/>
              </a:rPr>
              <a:t>Rockenfeller</a:t>
            </a:r>
            <a:r>
              <a:rPr lang="en-GB" sz="1050">
                <a:solidFill>
                  <a:srgbClr val="000000"/>
                </a:solidFill>
                <a:latin typeface="Times New Roman"/>
              </a:rPr>
              <a:t> R, </a:t>
            </a:r>
            <a:r>
              <a:rPr lang="en-GB" sz="1050">
                <a:solidFill>
                  <a:srgbClr val="000000"/>
                </a:solidFill>
                <a:latin typeface="Times New Roman"/>
              </a:rPr>
              <a:t>Walach</a:t>
            </a:r>
            <a:r>
              <a:rPr lang="en-GB" sz="1050">
                <a:solidFill>
                  <a:srgbClr val="000000"/>
                </a:solidFill>
                <a:latin typeface="Times New Roman"/>
              </a:rPr>
              <a:t> H. Nucleic acid (PCR) and antibody (IgG) tests: the course of SARS- CoV-2 infections in the German population unveiled. </a:t>
            </a:r>
            <a:r>
              <a:rPr lang="en-GB" sz="1050">
                <a:solidFill>
                  <a:srgbClr val="000000"/>
                </a:solidFill>
                <a:latin typeface="Times New Roman"/>
              </a:rPr>
              <a:t>Zenodo</a:t>
            </a:r>
            <a:r>
              <a:rPr lang="en-GB" sz="1050">
                <a:solidFill>
                  <a:srgbClr val="000000"/>
                </a:solidFill>
                <a:latin typeface="Times New Roman"/>
              </a:rPr>
              <a:t>. 2024;preprint. </a:t>
            </a:r>
            <a:r>
              <a:rPr lang="en-GB" sz="1050">
                <a:solidFill>
                  <a:srgbClr val="000000"/>
                </a:solidFill>
                <a:latin typeface="Times New Roman"/>
              </a:rPr>
              <a:t>doi</a:t>
            </a:r>
            <a:r>
              <a:rPr lang="en-GB" sz="1050">
                <a:solidFill>
                  <a:srgbClr val="000000"/>
                </a:solidFill>
                <a:latin typeface="Times New Roman"/>
              </a:rPr>
              <a:t>:</a:t>
            </a:r>
            <a:endParaRPr/>
          </a:p>
          <a:p>
            <a:pPr>
              <a:defRPr/>
            </a:pPr>
            <a:r>
              <a:rPr lang="en-GB" sz="1050">
                <a:solidFill>
                  <a:srgbClr val="0000C0"/>
                </a:solidFill>
                <a:latin typeface="Times New Roman"/>
              </a:rPr>
              <a:t>https://</a:t>
            </a:r>
            <a:r>
              <a:rPr lang="en-GB" sz="1050">
                <a:solidFill>
                  <a:srgbClr val="0000C0"/>
                </a:solidFill>
                <a:latin typeface="Times New Roman"/>
              </a:rPr>
              <a:t>doi.</a:t>
            </a:r>
            <a:r>
              <a:rPr lang="en-GB" sz="1050">
                <a:solidFill>
                  <a:srgbClr val="000000"/>
                </a:solidFill>
                <a:latin typeface="Times New Roman"/>
              </a:rPr>
              <a:t>org</a:t>
            </a:r>
            <a:r>
              <a:rPr lang="en-GB" sz="1050">
                <a:solidFill>
                  <a:srgbClr val="000000"/>
                </a:solidFill>
                <a:latin typeface="Times New Roman"/>
              </a:rPr>
              <a:t>/10.5281/zenodo.10892667.</a:t>
            </a:r>
            <a:endParaRPr/>
          </a:p>
          <a:p>
            <a:pPr>
              <a:defRPr/>
            </a:pPr>
            <a:endParaRPr lang="en-GB"/>
          </a:p>
          <a:p>
            <a:pPr>
              <a:defRPr/>
            </a:pPr>
            <a:endParaRPr/>
          </a:p>
        </p:txBody>
      </p:sp>
      <p:sp>
        <p:nvSpPr>
          <p:cNvPr id="8" name="TextBox 7"/>
          <p:cNvSpPr txBox="1"/>
          <p:nvPr/>
        </p:nvSpPr>
        <p:spPr bwMode="auto">
          <a:xfrm>
            <a:off x="569721" y="2228671"/>
            <a:ext cx="4383278" cy="2677656"/>
          </a:xfrm>
          <a:prstGeom prst="rect">
            <a:avLst/>
          </a:prstGeom>
          <a:noFill/>
        </p:spPr>
        <p:txBody>
          <a:bodyPr wrap="square" rtlCol="0">
            <a:spAutoFit/>
          </a:bodyPr>
          <a:lstStyle/>
          <a:p>
            <a:pPr>
              <a:defRPr/>
            </a:pPr>
            <a:r>
              <a:rPr lang="en-GB" sz="2800"/>
              <a:t>In May 2020 it was obvious that there were no medical risks, and only rising PCR numbers were employed to prolong the notion of a pandemic</a:t>
            </a:r>
            <a:endParaRPr sz="28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Covid “vaccines”</a:t>
            </a:r>
            <a:endParaRPr/>
          </a:p>
        </p:txBody>
      </p:sp>
      <p:sp>
        <p:nvSpPr>
          <p:cNvPr id="3" name="Content Placeholder 2"/>
          <p:cNvSpPr>
            <a:spLocks noGrp="1"/>
          </p:cNvSpPr>
          <p:nvPr>
            <p:ph idx="1"/>
          </p:nvPr>
        </p:nvSpPr>
        <p:spPr bwMode="auto"/>
        <p:txBody>
          <a:bodyPr>
            <a:normAutofit lnSpcReduction="10000"/>
          </a:bodyPr>
          <a:lstStyle/>
          <a:p>
            <a:pPr marL="0" indent="0">
              <a:buNone/>
              <a:defRPr/>
            </a:pPr>
            <a:r>
              <a:rPr lang="en-GB" sz="5400"/>
              <a:t>“A number of vaccines will become available that have been tested in quick succession. Relevant data will be collected post-marketing.”</a:t>
            </a:r>
            <a:endParaRPr sz="54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Covid “vaccines”</a:t>
            </a:r>
            <a:endParaRPr/>
          </a:p>
        </p:txBody>
      </p:sp>
      <p:sp>
        <p:nvSpPr>
          <p:cNvPr id="3" name="Content Placeholder 2"/>
          <p:cNvSpPr>
            <a:spLocks noGrp="1"/>
          </p:cNvSpPr>
          <p:nvPr>
            <p:ph idx="1"/>
          </p:nvPr>
        </p:nvSpPr>
        <p:spPr bwMode="auto">
          <a:xfrm>
            <a:off x="680321" y="2336873"/>
            <a:ext cx="10195497" cy="4230182"/>
          </a:xfrm>
        </p:spPr>
        <p:txBody>
          <a:bodyPr>
            <a:normAutofit fontScale="92500" lnSpcReduction="10000"/>
          </a:bodyPr>
          <a:lstStyle/>
          <a:p>
            <a:pPr>
              <a:lnSpc>
                <a:spcPct val="150000"/>
              </a:lnSpc>
              <a:defRPr/>
            </a:pPr>
            <a:r>
              <a:rPr lang="en-GB" sz="2800"/>
              <a:t>In March (2021) first signs of scepticism: “It is not yet clear that after vaccination, fewer old people are dying. Do vaccinated people die ?” </a:t>
            </a:r>
            <a:endParaRPr/>
          </a:p>
          <a:p>
            <a:pPr>
              <a:lnSpc>
                <a:spcPct val="150000"/>
              </a:lnSpc>
              <a:defRPr/>
            </a:pPr>
            <a:r>
              <a:rPr lang="en-GB" sz="2800"/>
              <a:t>February 2021 : “It is to be expected, (but not certain, because it has never been shown) that vaccines protect from severe illness, but they cannot stop local proliferation of viruses”.</a:t>
            </a:r>
            <a:endParaRPr/>
          </a:p>
          <a:p>
            <a:pPr>
              <a:lnSpc>
                <a:spcPct val="150000"/>
              </a:lnSpc>
              <a:defRPr/>
            </a:pPr>
            <a:r>
              <a:rPr lang="en-GB" sz="2800"/>
              <a:t>“There exists no protection of others.”</a:t>
            </a:r>
            <a:endParaRPr sz="28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fontScale="90000"/>
          </a:bodyPr>
          <a:lstStyle/>
          <a:p>
            <a:pPr>
              <a:defRPr/>
            </a:pPr>
            <a:r>
              <a:rPr/>
              <a:t>RKI Files: Online journal gets access to protocols after a 2 year legal battle and 15 000 Euros</a:t>
            </a:r>
            <a:endParaRPr/>
          </a:p>
        </p:txBody>
      </p:sp>
      <p:sp>
        <p:nvSpPr>
          <p:cNvPr id="3" name="Content Placeholder 2"/>
          <p:cNvSpPr>
            <a:spLocks noGrp="1"/>
          </p:cNvSpPr>
          <p:nvPr>
            <p:ph idx="1"/>
          </p:nvPr>
        </p:nvSpPr>
        <p:spPr bwMode="auto"/>
        <p:txBody>
          <a:bodyPr>
            <a:normAutofit/>
          </a:bodyPr>
          <a:lstStyle/>
          <a:p>
            <a:pPr marL="0" indent="0">
              <a:lnSpc>
                <a:spcPct val="150000"/>
              </a:lnSpc>
              <a:buNone/>
              <a:defRPr/>
            </a:pPr>
            <a:r>
              <a:rPr lang="en-GB">
                <a:latin typeface="Times New Roman"/>
                <a:cs typeface="Times New Roman"/>
              </a:rPr>
              <a:t>The online magazine Multipolar published the minutes of the meetings of the Corona Crisis Team of the Robert Koch Institute (RKI) on March 20, 2024. </a:t>
            </a:r>
            <a:endParaRPr/>
          </a:p>
          <a:p>
            <a:pPr marL="0" indent="0">
              <a:lnSpc>
                <a:spcPct val="150000"/>
              </a:lnSpc>
              <a:buNone/>
              <a:defRPr/>
            </a:pPr>
            <a:r>
              <a:rPr lang="en-GB">
                <a:latin typeface="Times New Roman"/>
                <a:cs typeface="Times New Roman"/>
              </a:rPr>
              <a:t>The 2,500 pages, some heavily redacted, provided a – still incomplete – insight into the professional assessments of the experts at the highest German health authority, which reports to the Ministry of Health, between January 2020 and April 2021.</a:t>
            </a:r>
            <a:endParaRPr>
              <a:latin typeface="Times New Roman"/>
              <a:cs typeface="Times New Roman"/>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Covid “vaccines”</a:t>
            </a:r>
            <a:endParaRPr/>
          </a:p>
        </p:txBody>
      </p:sp>
      <p:sp>
        <p:nvSpPr>
          <p:cNvPr id="3" name="Content Placeholder 2"/>
          <p:cNvSpPr>
            <a:spLocks noGrp="1"/>
          </p:cNvSpPr>
          <p:nvPr>
            <p:ph idx="1"/>
          </p:nvPr>
        </p:nvSpPr>
        <p:spPr bwMode="auto"/>
        <p:txBody>
          <a:bodyPr vertOverflow="overflow" horzOverflow="overflow" vert="horz" wrap="square" lIns="91440" tIns="45720" rIns="91440" bIns="45720" numCol="1" spcCol="0" rtlCol="0" fromWordArt="0" anchor="t" anchorCtr="0" forceAA="0" upright="0" compatLnSpc="0">
            <a:normAutofit fontScale="70000" lnSpcReduction="6000"/>
          </a:bodyPr>
          <a:lstStyle/>
          <a:p>
            <a:pPr>
              <a:defRPr/>
            </a:pPr>
            <a:r>
              <a:rPr sz="3600">
                <a:latin typeface="Times New Roman"/>
                <a:cs typeface="Times New Roman"/>
              </a:rPr>
              <a:t>08.01.21</a:t>
            </a:r>
            <a:endParaRPr sz="3600"/>
          </a:p>
          <a:p>
            <a:pPr>
              <a:defRPr/>
            </a:pPr>
            <a:r>
              <a:rPr sz="3600">
                <a:latin typeface="Times New Roman"/>
                <a:cs typeface="Times New Roman"/>
              </a:rPr>
              <a:t>Evidence in RKI protocols:</a:t>
            </a:r>
            <a:endParaRPr sz="3600"/>
          </a:p>
          <a:p>
            <a:pPr>
              <a:defRPr/>
            </a:pPr>
            <a:r>
              <a:rPr sz="3600">
                <a:latin typeface="Times New Roman"/>
                <a:cs typeface="Times New Roman"/>
              </a:rPr>
              <a:t>Vaccine effect is not known</a:t>
            </a:r>
            <a:endParaRPr sz="3600"/>
          </a:p>
          <a:p>
            <a:pPr>
              <a:defRPr/>
            </a:pPr>
            <a:r>
              <a:rPr sz="3600">
                <a:latin typeface="Times New Roman"/>
                <a:cs typeface="Times New Roman"/>
              </a:rPr>
              <a:t>Duration of protection is not known</a:t>
            </a:r>
            <a:endParaRPr sz="3600"/>
          </a:p>
          <a:p>
            <a:pPr>
              <a:defRPr/>
            </a:pPr>
            <a:r>
              <a:rPr sz="3600">
                <a:latin typeface="Times New Roman"/>
                <a:cs typeface="Times New Roman"/>
              </a:rPr>
              <a:t>Current evidence is not enough concerning reinfection and transmission</a:t>
            </a:r>
            <a:endParaRPr sz="3600"/>
          </a:p>
          <a:p>
            <a:pPr>
              <a:defRPr/>
            </a:pPr>
            <a:r>
              <a:rPr lang="en-GB" sz="3600">
                <a:latin typeface="Times New Roman"/>
                <a:cs typeface="Times New Roman"/>
              </a:rPr>
              <a:t>April of 2020: “There is currently no experience with RNA and DNA vaccines, EMA and Pfizer are considering whether to skip phase 3 trials.”</a:t>
            </a:r>
            <a:endParaRPr sz="3600">
              <a:latin typeface="Times New Roman"/>
              <a:cs typeface="Times New Roman"/>
            </a:endParaRPr>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Children</a:t>
            </a:r>
            <a:endParaRPr/>
          </a:p>
        </p:txBody>
      </p:sp>
      <p:sp>
        <p:nvSpPr>
          <p:cNvPr id="3" name="Content Placeholder 2"/>
          <p:cNvSpPr>
            <a:spLocks noGrp="1"/>
          </p:cNvSpPr>
          <p:nvPr>
            <p:ph idx="1"/>
          </p:nvPr>
        </p:nvSpPr>
        <p:spPr bwMode="auto"/>
        <p:txBody>
          <a:bodyPr/>
          <a:lstStyle/>
          <a:p>
            <a:pPr marL="0" indent="0">
              <a:buNone/>
              <a:defRPr/>
            </a:pPr>
            <a:endParaRPr lang="en-GB"/>
          </a:p>
          <a:p>
            <a:pPr marL="0" indent="0">
              <a:lnSpc>
                <a:spcPct val="150000"/>
              </a:lnSpc>
              <a:buNone/>
              <a:defRPr/>
            </a:pPr>
            <a:r>
              <a:rPr lang="en-GB"/>
              <a:t>On 11 March, 2020  </a:t>
            </a:r>
            <a:endParaRPr/>
          </a:p>
          <a:p>
            <a:pPr marL="0" indent="0">
              <a:lnSpc>
                <a:spcPct val="150000"/>
              </a:lnSpc>
              <a:buNone/>
              <a:defRPr/>
            </a:pPr>
            <a:r>
              <a:rPr lang="en-GB"/>
              <a:t>“School closures in areas that are not particularly affected are not recommended”.</a:t>
            </a:r>
            <a:endParaRPr/>
          </a:p>
          <a:p>
            <a:pPr marL="0" indent="0">
              <a:lnSpc>
                <a:spcPct val="150000"/>
              </a:lnSpc>
              <a:buNone/>
              <a:defRPr/>
            </a:pPr>
            <a:r>
              <a:rPr lang="en-GB"/>
              <a:t>Five days later politicians shut down all schools, daycare </a:t>
            </a:r>
            <a:r>
              <a:rPr lang="en-GB"/>
              <a:t>centers</a:t>
            </a:r>
            <a:r>
              <a:rPr lang="en-GB"/>
              <a:t>, and kindergartens.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Children were at no risk of covid</a:t>
            </a:r>
            <a:endParaRPr/>
          </a:p>
        </p:txBody>
      </p:sp>
      <p:sp>
        <p:nvSpPr>
          <p:cNvPr id="3" name="Content Placeholder 2"/>
          <p:cNvSpPr>
            <a:spLocks noGrp="1"/>
          </p:cNvSpPr>
          <p:nvPr>
            <p:ph idx="1"/>
          </p:nvPr>
        </p:nvSpPr>
        <p:spPr bwMode="auto"/>
        <p:txBody>
          <a:bodyPr/>
          <a:lstStyle/>
          <a:p>
            <a:pPr>
              <a:lnSpc>
                <a:spcPct val="150000"/>
              </a:lnSpc>
              <a:defRPr/>
            </a:pPr>
            <a:r>
              <a:rPr lang="en-GB"/>
              <a:t>End of 2021</a:t>
            </a:r>
            <a:endParaRPr/>
          </a:p>
          <a:p>
            <a:pPr>
              <a:lnSpc>
                <a:spcPct val="150000"/>
              </a:lnSpc>
              <a:defRPr/>
            </a:pPr>
            <a:r>
              <a:rPr lang="en-GB"/>
              <a:t>“The Health Ministry plans a booster scheme for children although there is no recommendation, and partly no approval”.</a:t>
            </a:r>
            <a:endParaRPr/>
          </a:p>
          <a:p>
            <a:pPr>
              <a:lnSpc>
                <a:spcPct val="150000"/>
              </a:lnSpc>
              <a:defRPr/>
            </a:pPr>
            <a:r>
              <a:rPr lang="en-GB"/>
              <a:t> The Health Minister posted the following: “In children 12 to 15, BioNTech was 100% effective against Covid without side effects. Everything speaks in </a:t>
            </a:r>
            <a:r>
              <a:rPr lang="en-GB"/>
              <a:t>favor</a:t>
            </a:r>
            <a:r>
              <a:rPr lang="en-GB"/>
              <a:t> of vaccinating children”. </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Politics</a:t>
            </a:r>
            <a:endParaRPr/>
          </a:p>
        </p:txBody>
      </p:sp>
      <p:sp>
        <p:nvSpPr>
          <p:cNvPr id="3" name="Content Placeholder 2"/>
          <p:cNvSpPr>
            <a:spLocks noGrp="1"/>
          </p:cNvSpPr>
          <p:nvPr>
            <p:ph idx="1"/>
          </p:nvPr>
        </p:nvSpPr>
        <p:spPr bwMode="auto">
          <a:xfrm>
            <a:off x="680321" y="2336873"/>
            <a:ext cx="9973824" cy="4341018"/>
          </a:xfrm>
        </p:spPr>
        <p:txBody>
          <a:bodyPr>
            <a:normAutofit/>
          </a:bodyPr>
          <a:lstStyle/>
          <a:p>
            <a:pPr marL="0" indent="0">
              <a:lnSpc>
                <a:spcPct val="100000"/>
              </a:lnSpc>
              <a:buNone/>
              <a:defRPr/>
            </a:pPr>
            <a:r>
              <a:rPr lang="en-GB" sz="2800" b="1">
                <a:latin typeface="inherit"/>
              </a:rPr>
              <a:t>RKI Leaks, </a:t>
            </a:r>
            <a:r>
              <a:rPr lang="en-GB" sz="2800"/>
              <a:t>28 September, 2020</a:t>
            </a:r>
            <a:endParaRPr lang="en-GB" sz="2800" b="1">
              <a:latin typeface="inherit"/>
            </a:endParaRPr>
          </a:p>
          <a:p>
            <a:pPr marL="0" indent="0">
              <a:lnSpc>
                <a:spcPct val="100000"/>
              </a:lnSpc>
              <a:buNone/>
              <a:defRPr/>
            </a:pPr>
            <a:r>
              <a:rPr lang="en-GB" sz="2800" b="1">
                <a:latin typeface="inherit"/>
              </a:rPr>
              <a:t>European Medicines Association and the FDA, were instructed that there would be no vaccine approvals/authorizations until AFTER the November 2020 election.</a:t>
            </a:r>
            <a:endParaRPr/>
          </a:p>
          <a:p>
            <a:pPr marL="0" indent="0">
              <a:lnSpc>
                <a:spcPct val="100000"/>
              </a:lnSpc>
              <a:buNone/>
              <a:defRPr/>
            </a:pPr>
            <a:r>
              <a:rPr lang="en-GB" sz="2800">
                <a:latin typeface="inherit"/>
              </a:rPr>
              <a:t>President Trump was not to be allowed a vaccine triumph before the vote.</a:t>
            </a:r>
            <a:endParaRPr/>
          </a:p>
          <a:p>
            <a:pPr marL="0" indent="0">
              <a:lnSpc>
                <a:spcPct val="100000"/>
              </a:lnSpc>
              <a:buNone/>
              <a:defRPr/>
            </a:pPr>
            <a:r>
              <a:rPr lang="en-GB" sz="2800">
                <a:latin typeface="inherit"/>
              </a:rPr>
              <a:t>Trump </a:t>
            </a:r>
            <a:r>
              <a:rPr lang="en-GB" sz="2800"/>
              <a:t>wanted an admission on 1 November, 2020, but the political forces behind the Corona scam wanted Biden</a:t>
            </a:r>
            <a:endParaRPr/>
          </a:p>
          <a:p>
            <a:pPr marL="0" indent="0">
              <a:buNone/>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Final </a:t>
            </a:r>
            <a:r>
              <a:rPr lang="de-DE"/>
              <a:t>conclusion</a:t>
            </a:r>
            <a:endParaRPr/>
          </a:p>
        </p:txBody>
      </p:sp>
      <p:sp>
        <p:nvSpPr>
          <p:cNvPr id="3" name="Content Placeholder 2"/>
          <p:cNvSpPr>
            <a:spLocks noGrp="1"/>
          </p:cNvSpPr>
          <p:nvPr>
            <p:ph idx="1"/>
          </p:nvPr>
        </p:nvSpPr>
        <p:spPr bwMode="auto">
          <a:xfrm>
            <a:off x="514066" y="2216727"/>
            <a:ext cx="10098515" cy="4530437"/>
          </a:xfrm>
        </p:spPr>
        <p:txBody>
          <a:bodyPr>
            <a:normAutofit/>
          </a:bodyPr>
          <a:lstStyle/>
          <a:p>
            <a:pPr>
              <a:lnSpc>
                <a:spcPct val="150000"/>
              </a:lnSpc>
              <a:defRPr/>
            </a:pPr>
            <a:r>
              <a:rPr lang="en-GB"/>
              <a:t>Politics influenced German CDC (RKI)</a:t>
            </a:r>
            <a:r>
              <a:rPr/>
              <a:t> and decisions were not made on scientific grounds</a:t>
            </a:r>
            <a:endParaRPr/>
          </a:p>
          <a:p>
            <a:pPr>
              <a:lnSpc>
                <a:spcPct val="150000"/>
              </a:lnSpc>
              <a:defRPr/>
            </a:pPr>
            <a:r>
              <a:rPr/>
              <a:t>Officials lied to the </a:t>
            </a:r>
            <a:r>
              <a:rPr lang="en-GB"/>
              <a:t>G</a:t>
            </a:r>
            <a:r>
              <a:rPr/>
              <a:t>erman public and implemented inefficient and dangerous measures which traumatized an entire generation and cost countless lives</a:t>
            </a:r>
            <a:endParaRPr/>
          </a:p>
          <a:p>
            <a:pPr>
              <a:lnSpc>
                <a:spcPct val="150000"/>
              </a:lnSpc>
              <a:defRPr/>
            </a:pPr>
            <a:r>
              <a:rPr/>
              <a:t>Germany is the first country to have a whistle-blower to publish the pandemic protocols.  Other countries n</a:t>
            </a:r>
            <a:r>
              <a:rPr lang="en-GB"/>
              <a:t>ow</a:t>
            </a:r>
            <a:r>
              <a:rPr/>
              <a:t> need to follow.</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Future from now on</a:t>
            </a:r>
            <a:endParaRPr/>
          </a:p>
        </p:txBody>
      </p:sp>
      <p:sp>
        <p:nvSpPr>
          <p:cNvPr id="3" name="Content Placeholder 2"/>
          <p:cNvSpPr>
            <a:spLocks noGrp="1"/>
          </p:cNvSpPr>
          <p:nvPr>
            <p:ph idx="1"/>
          </p:nvPr>
        </p:nvSpPr>
        <p:spPr bwMode="auto"/>
        <p:txBody>
          <a:bodyPr/>
          <a:lstStyle/>
          <a:p>
            <a:pPr marL="0" indent="0">
              <a:buNone/>
              <a:defRPr/>
            </a:pPr>
            <a:r>
              <a:rPr sz="5400"/>
              <a:t>There must now be legal action and accountability for the biggest crime in human history</a:t>
            </a:r>
            <a:endParaRPr/>
          </a:p>
          <a:p>
            <a:pPr>
              <a:defRPr/>
            </a:pPr>
            <a:endParaRPr/>
          </a:p>
        </p:txBody>
      </p:sp>
      <p:pic>
        <p:nvPicPr>
          <p:cNvPr id="5" name="Picture 4" descr="A pink logo with text&#10;&#10;Description automatically generated"/>
          <p:cNvPicPr>
            <a:picLocks noChangeAspect="1"/>
          </p:cNvPicPr>
          <p:nvPr/>
        </p:nvPicPr>
        <p:blipFill>
          <a:blip r:embed="rId3"/>
          <a:stretch/>
        </p:blipFill>
        <p:spPr bwMode="auto">
          <a:xfrm>
            <a:off x="8973879" y="5252268"/>
            <a:ext cx="2956883" cy="1387278"/>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1st RKI File, over 1000 passages blackened </a:t>
            </a:r>
            <a:endParaRPr/>
          </a:p>
        </p:txBody>
      </p:sp>
      <p:pic>
        <p:nvPicPr>
          <p:cNvPr id="5" name="Content Placeholder 4" descr="A black and white paper with black lines&#10;&#10;Description automatically generated"/>
          <p:cNvPicPr>
            <a:picLocks noChangeAspect="1" noGrp="1"/>
          </p:cNvPicPr>
          <p:nvPr>
            <p:ph idx="1"/>
          </p:nvPr>
        </p:nvPicPr>
        <p:blipFill>
          <a:blip r:embed="rId3"/>
          <a:stretch/>
        </p:blipFill>
        <p:spPr bwMode="auto">
          <a:xfrm>
            <a:off x="240526" y="2315534"/>
            <a:ext cx="7961149" cy="4064000"/>
          </a:xfr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The RKI leaks</a:t>
            </a:r>
            <a:endParaRPr/>
          </a:p>
        </p:txBody>
      </p:sp>
      <p:sp>
        <p:nvSpPr>
          <p:cNvPr id="3" name="Content Placeholder 2"/>
          <p:cNvSpPr>
            <a:spLocks noGrp="1"/>
          </p:cNvSpPr>
          <p:nvPr>
            <p:ph idx="1"/>
          </p:nvPr>
        </p:nvSpPr>
        <p:spPr bwMode="auto">
          <a:xfrm>
            <a:off x="680321" y="2129054"/>
            <a:ext cx="10320188" cy="4618109"/>
          </a:xfrm>
        </p:spPr>
        <p:txBody>
          <a:bodyPr>
            <a:normAutofit lnSpcReduction="10000"/>
          </a:bodyPr>
          <a:lstStyle/>
          <a:p>
            <a:pPr>
              <a:lnSpc>
                <a:spcPct val="160000"/>
              </a:lnSpc>
              <a:defRPr/>
            </a:pPr>
            <a:r>
              <a:rPr lang="en-GB">
                <a:latin typeface="Times New Roman"/>
                <a:cs typeface="Times New Roman"/>
              </a:rPr>
              <a:t>First RKI Files now RKI Leaks, 23 July of 2024, (10 giga bite) </a:t>
            </a:r>
            <a:endParaRPr/>
          </a:p>
          <a:p>
            <a:pPr>
              <a:lnSpc>
                <a:spcPct val="160000"/>
              </a:lnSpc>
              <a:defRPr/>
            </a:pPr>
            <a:r>
              <a:rPr lang="en-GB">
                <a:latin typeface="Times New Roman"/>
                <a:cs typeface="Times New Roman"/>
              </a:rPr>
              <a:t>The RKI-Leak The Federal Ministry of Health has confirmed the authenticity of the leak</a:t>
            </a:r>
            <a:endParaRPr/>
          </a:p>
          <a:p>
            <a:pPr>
              <a:lnSpc>
                <a:spcPct val="160000"/>
              </a:lnSpc>
              <a:defRPr/>
            </a:pPr>
            <a:r>
              <a:rPr lang="en-GB">
                <a:latin typeface="Times New Roman"/>
                <a:cs typeface="Times New Roman"/>
              </a:rPr>
              <a:t>Have already been used by Court in Germany</a:t>
            </a:r>
            <a:endParaRPr lang="en-GB">
              <a:latin typeface="Times New Roman"/>
              <a:cs typeface="Times New Roman"/>
            </a:endParaRPr>
          </a:p>
          <a:p>
            <a:pPr>
              <a:lnSpc>
                <a:spcPct val="160000"/>
              </a:lnSpc>
              <a:defRPr/>
            </a:pPr>
            <a:r>
              <a:rPr lang="en-GB">
                <a:latin typeface="Times New Roman"/>
                <a:cs typeface="Times New Roman"/>
              </a:rPr>
              <a:t>Even communication to other political leaders like E Macron</a:t>
            </a:r>
            <a:endParaRPr/>
          </a:p>
          <a:p>
            <a:pPr>
              <a:lnSpc>
                <a:spcPct val="160000"/>
              </a:lnSpc>
              <a:defRPr/>
            </a:pPr>
            <a:r>
              <a:rPr lang="en-GB">
                <a:latin typeface="Times New Roman"/>
                <a:cs typeface="Times New Roman"/>
              </a:rPr>
              <a:t>Demonstrates international coordination and thus applies to all countries that have been affected by covid measures</a:t>
            </a:r>
            <a:endParaRPr/>
          </a:p>
          <a:p>
            <a:pPr>
              <a:defRPr/>
            </a:pPr>
            <a:endParaRPr lang="en-GB">
              <a:latin typeface="inherit"/>
            </a:endParaRPr>
          </a:p>
          <a:p>
            <a:pPr>
              <a:defRPr/>
            </a:pPr>
            <a:endParaRPr lang="en-GB">
              <a:latin typeface="inherit"/>
            </a:endParaRPr>
          </a:p>
          <a:p>
            <a:pPr>
              <a:defRPr/>
            </a:pPr>
            <a:endParaRPr lang="en-GB"/>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Conclusions of revelations</a:t>
            </a:r>
            <a:endParaRPr/>
          </a:p>
        </p:txBody>
      </p:sp>
      <p:sp>
        <p:nvSpPr>
          <p:cNvPr id="3" name="Content Placeholder 2"/>
          <p:cNvSpPr>
            <a:spLocks noGrp="1"/>
          </p:cNvSpPr>
          <p:nvPr>
            <p:ph idx="1"/>
          </p:nvPr>
        </p:nvSpPr>
        <p:spPr bwMode="auto">
          <a:xfrm>
            <a:off x="680319" y="2050473"/>
            <a:ext cx="10043097" cy="4488872"/>
          </a:xfrm>
        </p:spPr>
        <p:txBody>
          <a:bodyPr>
            <a:normAutofit fontScale="92500" lnSpcReduction="20000"/>
          </a:bodyPr>
          <a:lstStyle/>
          <a:p>
            <a:pPr marL="0" indent="0">
              <a:lnSpc>
                <a:spcPct val="150000"/>
              </a:lnSpc>
              <a:buNone/>
              <a:defRPr/>
            </a:pPr>
            <a:r>
              <a:rPr lang="en-GB">
                <a:latin typeface="Times New Roman"/>
                <a:cs typeface="Times New Roman"/>
              </a:rPr>
              <a:t>• Corona was never dangerous</a:t>
            </a:r>
            <a:endParaRPr/>
          </a:p>
          <a:p>
            <a:pPr marL="0" indent="0">
              <a:lnSpc>
                <a:spcPct val="150000"/>
              </a:lnSpc>
              <a:buNone/>
              <a:defRPr/>
            </a:pPr>
            <a:r>
              <a:rPr lang="en-GB">
                <a:latin typeface="Times New Roman"/>
                <a:cs typeface="Times New Roman"/>
              </a:rPr>
              <a:t>• SARS-CoV-2 was hardly contagious</a:t>
            </a:r>
            <a:endParaRPr/>
          </a:p>
          <a:p>
            <a:pPr marL="0" indent="0">
              <a:lnSpc>
                <a:spcPct val="150000"/>
              </a:lnSpc>
              <a:buNone/>
              <a:defRPr/>
            </a:pPr>
            <a:r>
              <a:rPr lang="en-GB">
                <a:latin typeface="Times New Roman"/>
                <a:cs typeface="Times New Roman"/>
              </a:rPr>
              <a:t>• There was no pandemic</a:t>
            </a:r>
            <a:endParaRPr/>
          </a:p>
          <a:p>
            <a:pPr marL="0" indent="0">
              <a:lnSpc>
                <a:spcPct val="150000"/>
              </a:lnSpc>
              <a:buNone/>
              <a:defRPr/>
            </a:pPr>
            <a:r>
              <a:rPr lang="en-GB">
                <a:latin typeface="Times New Roman"/>
                <a:cs typeface="Times New Roman"/>
              </a:rPr>
              <a:t>• The PCR test does not provide any information about whether someone has had Covid-19</a:t>
            </a:r>
            <a:endParaRPr/>
          </a:p>
          <a:p>
            <a:pPr marL="0" indent="0">
              <a:lnSpc>
                <a:spcPct val="150000"/>
              </a:lnSpc>
              <a:buNone/>
              <a:defRPr/>
            </a:pPr>
            <a:r>
              <a:rPr lang="en-GB">
                <a:latin typeface="Times New Roman"/>
                <a:cs typeface="Times New Roman"/>
              </a:rPr>
              <a:t>• The flu epidemics of recent years were worse</a:t>
            </a:r>
            <a:endParaRPr/>
          </a:p>
          <a:p>
            <a:pPr marL="0" indent="0">
              <a:lnSpc>
                <a:spcPct val="150000"/>
              </a:lnSpc>
              <a:buNone/>
              <a:defRPr/>
            </a:pPr>
            <a:r>
              <a:rPr lang="en-GB">
                <a:latin typeface="Times New Roman"/>
                <a:cs typeface="Times New Roman"/>
              </a:rPr>
              <a:t>• Masks are 100% ineffective at preventing transmission</a:t>
            </a:r>
            <a:endParaRPr/>
          </a:p>
          <a:p>
            <a:pPr marL="0" indent="0">
              <a:lnSpc>
                <a:spcPct val="150000"/>
              </a:lnSpc>
              <a:buNone/>
              <a:defRPr/>
            </a:pPr>
            <a:r>
              <a:rPr lang="en-GB">
                <a:latin typeface="Times New Roman"/>
                <a:cs typeface="Times New Roman"/>
              </a:rPr>
              <a:t>• The social distancing rule was complete nonsense</a:t>
            </a:r>
            <a:endParaRPr>
              <a:latin typeface="Times New Roman"/>
              <a:cs typeface="Times New Roman"/>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Summary 1</a:t>
            </a:r>
            <a:endParaRPr/>
          </a:p>
        </p:txBody>
      </p:sp>
      <p:sp>
        <p:nvSpPr>
          <p:cNvPr id="3" name="Content Placeholder 2"/>
          <p:cNvSpPr>
            <a:spLocks noGrp="1"/>
          </p:cNvSpPr>
          <p:nvPr>
            <p:ph idx="1"/>
          </p:nvPr>
        </p:nvSpPr>
        <p:spPr bwMode="auto"/>
        <p:txBody>
          <a:bodyPr>
            <a:normAutofit fontScale="85000" lnSpcReduction="10000"/>
          </a:bodyPr>
          <a:lstStyle/>
          <a:p>
            <a:pPr>
              <a:lnSpc>
                <a:spcPct val="150000"/>
              </a:lnSpc>
              <a:defRPr/>
            </a:pPr>
            <a:r>
              <a:rPr lang="en-GB" sz="2800">
                <a:latin typeface="Times New Roman"/>
              </a:rPr>
              <a:t>The RKI files clearly show that there was no cause for alarm.</a:t>
            </a:r>
            <a:endParaRPr/>
          </a:p>
          <a:p>
            <a:pPr>
              <a:lnSpc>
                <a:spcPct val="150000"/>
              </a:lnSpc>
              <a:defRPr/>
            </a:pPr>
            <a:r>
              <a:rPr lang="en-GB" sz="2800">
                <a:latin typeface="Times New Roman"/>
              </a:rPr>
              <a:t> The staff at the RKI clearly saw that neither worrying infection figures nor other parameters gave cause for concern at the beginning of March 2020. </a:t>
            </a:r>
            <a:endParaRPr/>
          </a:p>
          <a:p>
            <a:pPr>
              <a:lnSpc>
                <a:spcPct val="150000"/>
              </a:lnSpc>
              <a:defRPr/>
            </a:pPr>
            <a:r>
              <a:rPr lang="en-GB" sz="2800">
                <a:latin typeface="Times New Roman"/>
              </a:rPr>
              <a:t>They pointed out that the influenza sentinel data did not show rampant SARS-CoV-2 infections and that there was no need to fear a state of emergency.</a:t>
            </a:r>
            <a:endParaRPr/>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Summary 2</a:t>
            </a:r>
            <a:endParaRPr/>
          </a:p>
        </p:txBody>
      </p:sp>
      <p:sp>
        <p:nvSpPr>
          <p:cNvPr id="3" name="Content Placeholder 2"/>
          <p:cNvSpPr>
            <a:spLocks noGrp="1"/>
          </p:cNvSpPr>
          <p:nvPr>
            <p:ph idx="1"/>
          </p:nvPr>
        </p:nvSpPr>
        <p:spPr bwMode="auto"/>
        <p:txBody>
          <a:bodyPr>
            <a:normAutofit/>
          </a:bodyPr>
          <a:lstStyle/>
          <a:p>
            <a:pPr>
              <a:defRPr/>
            </a:pPr>
            <a:r>
              <a:rPr lang="en-GB" sz="3600">
                <a:latin typeface="Times New Roman"/>
              </a:rPr>
              <a:t>The German government's reactions to the SARS-CoV-2 pandemic had nothing to do with science, facts and real threats, but were politically motivated</a:t>
            </a:r>
            <a:endParaRPr/>
          </a:p>
          <a:p>
            <a:pPr>
              <a:defRPr/>
            </a:pPr>
            <a:r>
              <a:rPr lang="en-GB" sz="3600">
                <a:latin typeface="Times New Roman"/>
              </a:rPr>
              <a:t>Whether this motivation had the well-being of the citizens in mind is doubtful</a:t>
            </a:r>
            <a:endParaRPr/>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a:t>References</a:t>
            </a:r>
            <a:endParaRPr/>
          </a:p>
        </p:txBody>
      </p:sp>
      <p:sp>
        <p:nvSpPr>
          <p:cNvPr id="3" name="Content Placeholder 2"/>
          <p:cNvSpPr>
            <a:spLocks noGrp="1"/>
          </p:cNvSpPr>
          <p:nvPr>
            <p:ph idx="1"/>
          </p:nvPr>
        </p:nvSpPr>
        <p:spPr bwMode="auto"/>
        <p:txBody>
          <a:bodyPr/>
          <a:lstStyle/>
          <a:p>
            <a:pPr>
              <a:defRPr/>
            </a:pPr>
            <a:r>
              <a:rPr lang="en-GB" sz="4400"/>
              <a:t>First RKI File: </a:t>
            </a:r>
            <a:r>
              <a:rPr lang="en-GB" sz="4400" u="sng">
                <a:hlinkClick r:id="rId3" tooltip="https://multipolar-magazin.de/artikel/rki-protokolle-1"/>
              </a:rPr>
              <a:t>https://multipolar-magazin.de/artikel/rki-protokolle-1</a:t>
            </a:r>
            <a:endParaRPr lang="en-GB" sz="4400"/>
          </a:p>
          <a:p>
            <a:pPr>
              <a:defRPr/>
            </a:pPr>
            <a:r>
              <a:rPr lang="en-GB" sz="4400"/>
              <a:t>Second RKI File: </a:t>
            </a:r>
            <a:r>
              <a:rPr lang="en-GB" sz="4400" u="sng">
                <a:hlinkClick r:id="rId4" tooltip="https://multipolar-magazin.de/artikel/rki-protokolle-2"/>
              </a:rPr>
              <a:t>https://multipolar-magazin.de/artikel/rki-protokolle-2</a:t>
            </a:r>
            <a:endParaRPr lang="en-GB" sz="4400"/>
          </a:p>
          <a:p>
            <a:pPr>
              <a:defRPr/>
            </a:pP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Arial"/>
        <a:cs typeface="Arial"/>
      </a:majorFont>
      <a:minorFont>
        <a:latin typeface="Trebuchet MS"/>
        <a:ea typeface="Arial"/>
        <a:cs typeface="Arial"/>
      </a:minorFont>
    </a:fontScheme>
    <a:fmtScheme name="Berlin">
      <a:fillStyleLst>
        <a:solidFill>
          <a:schemeClr val="phClr"/>
        </a:solidFill>
        <a:gradFill>
          <a:gsLst>
            <a:gs pos="0">
              <a:schemeClr val="phClr">
                <a:tint val="60000"/>
                <a:satMod val="100000"/>
                <a:lumMod val="110000"/>
              </a:schemeClr>
            </a:gs>
            <a:gs pos="100000">
              <a:schemeClr val="phClr">
                <a:tint val="70000"/>
                <a:satMod val="100000"/>
                <a:lumMod val="100000"/>
              </a:schemeClr>
            </a:gs>
          </a:gsLst>
          <a:lin ang="5400000" scaled="0"/>
        </a:gradFill>
        <a:gradFill>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
      <a:majorFont>
        <a:latin typeface="Trebuchet MS"/>
        <a:ea typeface="Arial"/>
        <a:cs typeface="Arial"/>
      </a:majorFont>
      <a:minorFont>
        <a:latin typeface="Trebuchet MS"/>
        <a:ea typeface="Arial"/>
        <a:cs typeface="Arial"/>
      </a:minorFont>
    </a:fontScheme>
    <a:fmtScheme name="Berlin">
      <a:fillStyleLst>
        <a:solidFill>
          <a:schemeClr val="phClr"/>
        </a:solidFill>
        <a:gradFill>
          <a:gsLst>
            <a:gs pos="0">
              <a:schemeClr val="phClr">
                <a:tint val="60000"/>
                <a:satMod val="100000"/>
                <a:lumMod val="110000"/>
              </a:schemeClr>
            </a:gs>
            <a:gs pos="100000">
              <a:schemeClr val="phClr">
                <a:tint val="70000"/>
                <a:satMod val="100000"/>
                <a:lumMod val="100000"/>
              </a:schemeClr>
            </a:gs>
          </a:gsLst>
          <a:lin ang="5400000" scaled="0"/>
        </a:gradFill>
        <a:gradFill>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Berlin</Template>
  <TotalTime>0</TotalTime>
  <Words>0</Words>
  <Application>ONLYOFFICE/8.2.0.143</Application>
  <PresentationFormat>On-screen Show (4:3)</PresentationFormat>
  <Paragraphs>0</Paragraphs>
  <Slides>35</Slides>
  <Notes>35</Notes>
  <HiddenSlides>0</HiddenSlides>
  <MMClips>2</MMClips>
  <ScaleCrop>0</ScaleCrop>
  <HeadingPairs>
    <vt:vector size="4" baseType="variant">
      <vt:variant>
        <vt:lpstr>Theme</vt:lpstr>
      </vt:variant>
      <vt:variant>
        <vt:i4>1</vt:i4>
      </vt:variant>
      <vt:variant>
        <vt:lpstr>Slide Titles</vt:lpstr>
      </vt:variant>
      <vt:variant>
        <vt:i4>35</vt:i4>
      </vt:variant>
    </vt:vector>
  </HeadingPairs>
  <TitlesOfParts>
    <vt:vector size="36"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Christof Plothe</dc:creator>
  <cp:lastModifiedBy/>
  <cp:revision>40</cp:revision>
  <dcterms:created xsi:type="dcterms:W3CDTF">2024-11-10T11:53:52Z</dcterms:created>
  <dcterms:modified xsi:type="dcterms:W3CDTF">2024-11-13T14:32:16Z</dcterms:modified>
</cp:coreProperties>
</file>